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7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90D8-ACBE-454B-A6AE-209D541D33C3}" type="datetimeFigureOut">
              <a:rPr lang="zh-CN" altLang="en-US" smtClean="0"/>
              <a:t>2011/8/25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5C54-676D-4BEC-B7E1-4500209E870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90D8-ACBE-454B-A6AE-209D541D33C3}" type="datetimeFigureOut">
              <a:rPr lang="zh-CN" altLang="en-US" smtClean="0"/>
              <a:t>2011/8/25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5C54-676D-4BEC-B7E1-4500209E870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90D8-ACBE-454B-A6AE-209D541D33C3}" type="datetimeFigureOut">
              <a:rPr lang="zh-CN" altLang="en-US" smtClean="0"/>
              <a:t>2011/8/25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5C54-676D-4BEC-B7E1-4500209E870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90D8-ACBE-454B-A6AE-209D541D33C3}" type="datetimeFigureOut">
              <a:rPr lang="zh-CN" altLang="en-US" smtClean="0"/>
              <a:t>2011/8/25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5C54-676D-4BEC-B7E1-4500209E870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90D8-ACBE-454B-A6AE-209D541D33C3}" type="datetimeFigureOut">
              <a:rPr lang="zh-CN" altLang="en-US" smtClean="0"/>
              <a:t>2011/8/25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5C54-676D-4BEC-B7E1-4500209E870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90D8-ACBE-454B-A6AE-209D541D33C3}" type="datetimeFigureOut">
              <a:rPr lang="zh-CN" altLang="en-US" smtClean="0"/>
              <a:t>2011/8/25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5C54-676D-4BEC-B7E1-4500209E870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90D8-ACBE-454B-A6AE-209D541D33C3}" type="datetimeFigureOut">
              <a:rPr lang="zh-CN" altLang="en-US" smtClean="0"/>
              <a:t>2011/8/25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5C54-676D-4BEC-B7E1-4500209E870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90D8-ACBE-454B-A6AE-209D541D33C3}" type="datetimeFigureOut">
              <a:rPr lang="zh-CN" altLang="en-US" smtClean="0"/>
              <a:t>2011/8/25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5C54-676D-4BEC-B7E1-4500209E870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90D8-ACBE-454B-A6AE-209D541D33C3}" type="datetimeFigureOut">
              <a:rPr lang="zh-CN" altLang="en-US" smtClean="0"/>
              <a:t>2011/8/25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5C54-676D-4BEC-B7E1-4500209E870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90D8-ACBE-454B-A6AE-209D541D33C3}" type="datetimeFigureOut">
              <a:rPr lang="zh-CN" altLang="en-US" smtClean="0"/>
              <a:t>2011/8/25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5C54-676D-4BEC-B7E1-4500209E870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90D8-ACBE-454B-A6AE-209D541D33C3}" type="datetimeFigureOut">
              <a:rPr lang="zh-CN" altLang="en-US" smtClean="0"/>
              <a:t>2011/8/25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5C54-676D-4BEC-B7E1-4500209E870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690D8-ACBE-454B-A6AE-209D541D33C3}" type="datetimeFigureOut">
              <a:rPr lang="zh-CN" altLang="en-US" smtClean="0"/>
              <a:t>2011/8/25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C5C54-676D-4BEC-B7E1-4500209E870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/>
              <a:t>The Role of BPM research in Future Business and Systems Evolution: How Can We Quantify?</a:t>
            </a:r>
            <a:r>
              <a:rPr lang="en-AU" dirty="0"/>
              <a:t/>
            </a:r>
            <a:br>
              <a:rPr lang="en-AU" dirty="0"/>
            </a:br>
            <a:r>
              <a:rPr lang="en-AU" dirty="0"/>
              <a:t/>
            </a:r>
            <a:br>
              <a:rPr lang="en-AU" dirty="0"/>
            </a:br>
            <a:r>
              <a:rPr lang="zh-CN" altLang="en-US" b="1" dirty="0"/>
              <a:t>业务流程管理研究对未来企业发展和系统进化的作用：如何定量？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List of topics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b="1" dirty="0"/>
              <a:t>Issues to discuss</a:t>
            </a:r>
            <a:r>
              <a:rPr lang="en-AU" dirty="0" smtClean="0"/>
              <a:t>· </a:t>
            </a:r>
            <a:r>
              <a:rPr lang="en-AU" dirty="0"/>
              <a:t>      </a:t>
            </a:r>
            <a:endParaRPr lang="en-AU" dirty="0" smtClean="0"/>
          </a:p>
          <a:p>
            <a:pPr lvl="1"/>
            <a:r>
              <a:rPr lang="en-AU" dirty="0" smtClean="0"/>
              <a:t>The </a:t>
            </a:r>
            <a:r>
              <a:rPr lang="en-AU" dirty="0"/>
              <a:t>relationships among: business, business processes, software systems in organizations, and </a:t>
            </a:r>
            <a:r>
              <a:rPr lang="en-AU" dirty="0" smtClean="0"/>
              <a:t>technologies</a:t>
            </a:r>
          </a:p>
          <a:p>
            <a:pPr lvl="1"/>
            <a:r>
              <a:rPr lang="en-AU" dirty="0" smtClean="0"/>
              <a:t>BPM </a:t>
            </a:r>
            <a:r>
              <a:rPr lang="en-AU" dirty="0"/>
              <a:t>and business system </a:t>
            </a:r>
            <a:r>
              <a:rPr lang="en-AU" dirty="0" smtClean="0"/>
              <a:t>complexity</a:t>
            </a:r>
          </a:p>
          <a:p>
            <a:pPr lvl="1"/>
            <a:r>
              <a:rPr lang="en-AU" dirty="0" smtClean="0"/>
              <a:t>BPM </a:t>
            </a:r>
            <a:r>
              <a:rPr lang="en-AU" dirty="0"/>
              <a:t>and business system </a:t>
            </a:r>
            <a:r>
              <a:rPr lang="en-AU" dirty="0" smtClean="0"/>
              <a:t>evolution</a:t>
            </a:r>
          </a:p>
          <a:p>
            <a:pPr lvl="1"/>
            <a:r>
              <a:rPr lang="en-AU" dirty="0" smtClean="0"/>
              <a:t>BPM</a:t>
            </a:r>
            <a:r>
              <a:rPr lang="en-AU" dirty="0"/>
              <a:t>, SOA, </a:t>
            </a:r>
            <a:r>
              <a:rPr lang="en-AU" dirty="0" smtClean="0"/>
              <a:t>cloud</a:t>
            </a:r>
          </a:p>
          <a:p>
            <a:pPr lvl="1"/>
            <a:r>
              <a:rPr lang="en-AU" dirty="0" smtClean="0"/>
              <a:t>Success </a:t>
            </a:r>
            <a:r>
              <a:rPr lang="en-AU" dirty="0"/>
              <a:t>and failure stories of BPM </a:t>
            </a:r>
            <a:r>
              <a:rPr lang="en-AU" dirty="0" smtClean="0"/>
              <a:t>research</a:t>
            </a:r>
          </a:p>
          <a:p>
            <a:pPr lvl="1"/>
            <a:r>
              <a:rPr lang="en-AU" dirty="0" smtClean="0"/>
              <a:t>How </a:t>
            </a:r>
            <a:r>
              <a:rPr lang="en-AU" dirty="0"/>
              <a:t>to bridge practitioners with </a:t>
            </a:r>
            <a:r>
              <a:rPr lang="en-AU" dirty="0" smtClean="0"/>
              <a:t>researchers</a:t>
            </a:r>
          </a:p>
          <a:p>
            <a:pPr lvl="1"/>
            <a:r>
              <a:rPr lang="en-AU" dirty="0" smtClean="0"/>
              <a:t>Who </a:t>
            </a:r>
            <a:r>
              <a:rPr lang="en-AU" dirty="0"/>
              <a:t>should fund BPM research activities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Panel list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谭文：中联公司</a:t>
            </a:r>
            <a:endParaRPr lang="en-US" altLang="zh-CN" dirty="0" smtClean="0"/>
          </a:p>
          <a:p>
            <a:r>
              <a:rPr lang="zh-CN" altLang="en-US" dirty="0" smtClean="0"/>
              <a:t>乔东：</a:t>
            </a:r>
            <a:r>
              <a:rPr lang="zh-CN" altLang="en-US" dirty="0"/>
              <a:t>中</a:t>
            </a:r>
            <a:r>
              <a:rPr lang="zh-CN" altLang="en-US" dirty="0" smtClean="0"/>
              <a:t>金数据系统有限公司</a:t>
            </a:r>
            <a:endParaRPr lang="en-US" altLang="zh-CN" dirty="0" smtClean="0"/>
          </a:p>
          <a:p>
            <a:r>
              <a:rPr lang="en-US" altLang="zh-CN" dirty="0" smtClean="0"/>
              <a:t>Sean </a:t>
            </a:r>
            <a:r>
              <a:rPr lang="en-US" altLang="zh-CN" dirty="0" err="1" smtClean="0"/>
              <a:t>Gu</a:t>
            </a:r>
            <a:r>
              <a:rPr lang="zh-CN" altLang="en-US" dirty="0" smtClean="0"/>
              <a:t>：</a:t>
            </a:r>
            <a:r>
              <a:rPr lang="en-US" altLang="zh-CN" dirty="0" smtClean="0"/>
              <a:t>IBM</a:t>
            </a:r>
            <a:r>
              <a:rPr lang="zh-CN" altLang="en-US" dirty="0" smtClean="0"/>
              <a:t>开发中心</a:t>
            </a:r>
            <a:endParaRPr lang="en-US" altLang="zh-CN" dirty="0" smtClean="0"/>
          </a:p>
          <a:p>
            <a:r>
              <a:rPr lang="zh-CN" altLang="en-US" dirty="0"/>
              <a:t>王建</a:t>
            </a:r>
            <a:r>
              <a:rPr lang="zh-CN" altLang="en-US" dirty="0" smtClean="0"/>
              <a:t>民：清华大学</a:t>
            </a:r>
            <a:endParaRPr lang="en-US" altLang="zh-CN" dirty="0" smtClean="0"/>
          </a:p>
          <a:p>
            <a:r>
              <a:rPr lang="zh-CN" altLang="en-US" dirty="0"/>
              <a:t>刘建</a:t>
            </a:r>
            <a:r>
              <a:rPr lang="zh-CN" altLang="en-US" dirty="0" smtClean="0"/>
              <a:t>勋：湖南科技大学</a:t>
            </a:r>
            <a:endParaRPr lang="en-US" altLang="zh-CN" dirty="0" smtClean="0"/>
          </a:p>
          <a:p>
            <a:r>
              <a:rPr lang="zh-CN" altLang="en-US" dirty="0"/>
              <a:t>苏建</a:t>
            </a:r>
            <a:r>
              <a:rPr lang="zh-CN" altLang="en-US" dirty="0" smtClean="0"/>
              <a:t>文：</a:t>
            </a:r>
            <a:r>
              <a:rPr lang="en-US" altLang="zh-CN" dirty="0" smtClean="0"/>
              <a:t>UC Santa Barbara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60</Words>
  <Application>Microsoft Office PowerPoint</Application>
  <PresentationFormat>全屏显示(4:3)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The Role of BPM research in Future Business and Systems Evolution: How Can We Quantify?  业务流程管理研究对未来企业发展和系统进化的作用：如何定量？</vt:lpstr>
      <vt:lpstr>List of topics</vt:lpstr>
      <vt:lpstr>Panel list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BPM research in Future Business and Systems Evolution: How Can We Quantify?  业务流程管理研究对未来企业发展和系统进化的作用：如何定量？</dc:title>
  <dc:creator>little</dc:creator>
  <cp:lastModifiedBy>little</cp:lastModifiedBy>
  <cp:revision>2</cp:revision>
  <dcterms:created xsi:type="dcterms:W3CDTF">2011-08-25T08:26:16Z</dcterms:created>
  <dcterms:modified xsi:type="dcterms:W3CDTF">2011-08-25T08:31:19Z</dcterms:modified>
</cp:coreProperties>
</file>