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6.xml" ContentType="application/vnd.openxmlformats-officedocument.presentationml.tags+xml"/>
  <Override PartName="/ppt/tags/tag18.xml" ContentType="application/vnd.openxmlformats-officedocument.presentationml.tag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92" r:id="rId3"/>
    <p:sldId id="319" r:id="rId4"/>
    <p:sldId id="318" r:id="rId5"/>
    <p:sldId id="300" r:id="rId6"/>
    <p:sldId id="293" r:id="rId7"/>
    <p:sldId id="258" r:id="rId8"/>
    <p:sldId id="261" r:id="rId9"/>
    <p:sldId id="265" r:id="rId10"/>
    <p:sldId id="264" r:id="rId11"/>
    <p:sldId id="266" r:id="rId12"/>
    <p:sldId id="267" r:id="rId13"/>
    <p:sldId id="271" r:id="rId14"/>
    <p:sldId id="294" r:id="rId15"/>
    <p:sldId id="301" r:id="rId16"/>
    <p:sldId id="302" r:id="rId17"/>
    <p:sldId id="303" r:id="rId18"/>
    <p:sldId id="308" r:id="rId19"/>
    <p:sldId id="311" r:id="rId20"/>
    <p:sldId id="298" r:id="rId21"/>
    <p:sldId id="295" r:id="rId22"/>
    <p:sldId id="276" r:id="rId23"/>
    <p:sldId id="320" r:id="rId24"/>
    <p:sldId id="321" r:id="rId25"/>
    <p:sldId id="322" r:id="rId26"/>
    <p:sldId id="296" r:id="rId27"/>
    <p:sldId id="277" r:id="rId28"/>
    <p:sldId id="324" r:id="rId29"/>
    <p:sldId id="325" r:id="rId30"/>
    <p:sldId id="326" r:id="rId31"/>
    <p:sldId id="334" r:id="rId32"/>
    <p:sldId id="332" r:id="rId33"/>
    <p:sldId id="333" r:id="rId34"/>
    <p:sldId id="278" r:id="rId35"/>
    <p:sldId id="304" r:id="rId36"/>
    <p:sldId id="305" r:id="rId37"/>
    <p:sldId id="306" r:id="rId38"/>
    <p:sldId id="307" r:id="rId39"/>
    <p:sldId id="309" r:id="rId40"/>
    <p:sldId id="310" r:id="rId41"/>
  </p:sldIdLst>
  <p:sldSz cx="9144000" cy="6858000" type="screen4x3"/>
  <p:notesSz cx="6797675" cy="992822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8B257F"/>
    <a:srgbClr val="FFCC00"/>
    <a:srgbClr val="FF99FF"/>
    <a:srgbClr val="FFCCFF"/>
    <a:srgbClr val="3CEE12"/>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664" autoAdjust="0"/>
  </p:normalViewPr>
  <p:slideViewPr>
    <p:cSldViewPr>
      <p:cViewPr varScale="1">
        <p:scale>
          <a:sx n="49" d="100"/>
          <a:sy n="49" d="100"/>
        </p:scale>
        <p:origin x="-51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28899B64-D9B7-4A90-A1C4-84E6D4472524}" type="datetimeFigureOut">
              <a:rPr lang="zh-CN" altLang="en-US" smtClean="0"/>
              <a:pPr/>
              <a:t>2011-8-26</a:t>
            </a:fld>
            <a:endParaRPr lang="zh-CN" altLang="en-US"/>
          </a:p>
        </p:txBody>
      </p:sp>
      <p:sp>
        <p:nvSpPr>
          <p:cNvPr id="4" name="幻灯片图像占位符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A1917C7-9841-489B-B1E9-4B9466EAE58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530F79-A1A7-4C24-8792-5AD6C4263F1B}" type="slidenum">
              <a:rPr lang="ja-JP" altLang="en-US"/>
              <a:pPr/>
              <a:t>3</a:t>
            </a:fld>
            <a:endParaRPr lang="en-US" altLang="ja-JP"/>
          </a:p>
        </p:txBody>
      </p:sp>
      <p:sp>
        <p:nvSpPr>
          <p:cNvPr id="757762" name="Rectangle 2"/>
          <p:cNvSpPr>
            <a:spLocks noGrp="1" noRot="1" noChangeAspect="1" noChangeArrowheads="1" noTextEdit="1"/>
          </p:cNvSpPr>
          <p:nvPr>
            <p:ph type="sldImg"/>
          </p:nvPr>
        </p:nvSpPr>
        <p:spPr>
          <a:xfrm>
            <a:off x="869950" y="731838"/>
            <a:ext cx="5008563" cy="3757612"/>
          </a:xfrm>
          <a:ln/>
        </p:spPr>
      </p:sp>
      <p:sp>
        <p:nvSpPr>
          <p:cNvPr id="757763" name="Rectangle 3"/>
          <p:cNvSpPr>
            <a:spLocks noGrp="1" noChangeArrowheads="1"/>
          </p:cNvSpPr>
          <p:nvPr>
            <p:ph type="body" idx="1"/>
          </p:nvPr>
        </p:nvSpPr>
        <p:spPr>
          <a:xfrm>
            <a:off x="891272" y="4730149"/>
            <a:ext cx="4967412" cy="4489402"/>
          </a:xfrm>
        </p:spPr>
        <p:txBody>
          <a:bodyPr lIns="89478" tIns="44738" rIns="89478" bIns="44738"/>
          <a:lstStyle/>
          <a:p>
            <a:r>
              <a:rPr lang="en-US" altLang="zh-CN" sz="900" dirty="0"/>
              <a:t>Let</a:t>
            </a:r>
            <a:r>
              <a:rPr lang="en-US" altLang="zh-CN" sz="900" dirty="0">
                <a:latin typeface="Arial"/>
              </a:rPr>
              <a:t>’</a:t>
            </a:r>
            <a:r>
              <a:rPr lang="en-US" altLang="zh-CN" sz="900" dirty="0"/>
              <a:t>s walk through the our concept of digital validation.  As a company, you have core competencies and differentiators.  Companies must use their resource</a:t>
            </a:r>
            <a:r>
              <a:rPr lang="en-US" altLang="zh-CN" sz="900" dirty="0">
                <a:latin typeface="Arial"/>
              </a:rPr>
              <a:t>…</a:t>
            </a:r>
            <a:r>
              <a:rPr lang="en-US" altLang="zh-CN" sz="900" dirty="0"/>
              <a:t>to build products</a:t>
            </a:r>
            <a:r>
              <a:rPr lang="en-US" altLang="zh-CN" sz="900" dirty="0">
                <a:latin typeface="Arial"/>
              </a:rPr>
              <a:t>…</a:t>
            </a:r>
            <a:r>
              <a:rPr lang="en-US" altLang="zh-CN" sz="900" dirty="0"/>
              <a:t>to satisfy our customers</a:t>
            </a:r>
            <a:r>
              <a:rPr lang="en-US" altLang="zh-CN" sz="900" dirty="0">
                <a:latin typeface="Arial"/>
              </a:rPr>
              <a:t>…</a:t>
            </a:r>
            <a:r>
              <a:rPr lang="en-US" altLang="zh-CN" sz="900" dirty="0"/>
              <a:t>and they must include their suppliers as part of the their core competencies. </a:t>
            </a:r>
          </a:p>
          <a:p>
            <a:endParaRPr lang="en-US" altLang="zh-CN" sz="900" dirty="0"/>
          </a:p>
          <a:p>
            <a:r>
              <a:rPr lang="en-US" altLang="zh-CN" sz="900" dirty="0"/>
              <a:t>You have invested heavily in technologies to assist in the digital transformation.  ERP</a:t>
            </a:r>
            <a:r>
              <a:rPr lang="en-US" altLang="zh-CN" sz="900" dirty="0">
                <a:latin typeface="Arial"/>
              </a:rPr>
              <a:t>…</a:t>
            </a:r>
            <a:r>
              <a:rPr lang="en-US" altLang="zh-CN" sz="900" dirty="0"/>
              <a:t>SCM</a:t>
            </a:r>
            <a:r>
              <a:rPr lang="en-US" altLang="zh-CN" sz="900" dirty="0">
                <a:latin typeface="Arial"/>
              </a:rPr>
              <a:t>…</a:t>
            </a:r>
            <a:r>
              <a:rPr lang="en-US" altLang="zh-CN" sz="900" dirty="0"/>
              <a:t>CRM.  Today we are going to talk to you about the importance of PLM in this equation.  PLM is a component in your current initiates in your company.  It is the </a:t>
            </a:r>
            <a:r>
              <a:rPr lang="en-US" altLang="zh-CN" sz="900" dirty="0">
                <a:latin typeface="Arial"/>
              </a:rPr>
              <a:t>“</a:t>
            </a:r>
            <a:r>
              <a:rPr lang="en-US" altLang="zh-CN" sz="900" dirty="0"/>
              <a:t>key</a:t>
            </a:r>
            <a:r>
              <a:rPr lang="en-US" altLang="zh-CN" sz="900" dirty="0">
                <a:latin typeface="Arial"/>
              </a:rPr>
              <a:t>”</a:t>
            </a:r>
            <a:r>
              <a:rPr lang="en-US" altLang="zh-CN" sz="900" dirty="0"/>
              <a:t> component.   It plays a role that must be coordinated with other initiatives in your company, such as ERP, SCM, and CRM.  PLM feeds data to all other enterprise functions.  </a:t>
            </a:r>
          </a:p>
          <a:p>
            <a:endParaRPr lang="en-US" altLang="zh-CN" sz="900" dirty="0"/>
          </a:p>
          <a:p>
            <a:r>
              <a:rPr lang="en-US" altLang="zh-CN" sz="900" dirty="0"/>
              <a:t>It provides collaboration across and through you company and supply chain.  It provides an integration backbone to </a:t>
            </a:r>
            <a:r>
              <a:rPr lang="en-US" altLang="zh-CN" sz="900" dirty="0">
                <a:latin typeface="Arial"/>
              </a:rPr>
              <a:t>“</a:t>
            </a:r>
            <a:r>
              <a:rPr lang="en-US" altLang="zh-CN" sz="900" dirty="0"/>
              <a:t>tie</a:t>
            </a:r>
            <a:r>
              <a:rPr lang="en-US" altLang="zh-CN" sz="900" dirty="0">
                <a:latin typeface="Arial"/>
              </a:rPr>
              <a:t>”</a:t>
            </a:r>
            <a:r>
              <a:rPr lang="en-US" altLang="zh-CN" sz="900" dirty="0"/>
              <a:t> all you business critical systems together</a:t>
            </a:r>
            <a:r>
              <a:rPr lang="en-US" altLang="zh-CN" sz="900" dirty="0">
                <a:latin typeface="Arial"/>
              </a:rPr>
              <a:t>…</a:t>
            </a:r>
            <a:r>
              <a:rPr lang="en-US" altLang="zh-CN" sz="900" dirty="0"/>
              <a:t>so you can innovate faster</a:t>
            </a:r>
            <a:r>
              <a:rPr lang="en-US" altLang="zh-CN" sz="900" dirty="0">
                <a:latin typeface="Arial"/>
              </a:rPr>
              <a:t>…</a:t>
            </a:r>
            <a:r>
              <a:rPr lang="en-US" altLang="zh-CN" sz="900" dirty="0"/>
              <a:t>share knowledge</a:t>
            </a:r>
            <a:r>
              <a:rPr lang="en-US" altLang="zh-CN" sz="900" dirty="0">
                <a:latin typeface="Arial"/>
              </a:rPr>
              <a:t>…</a:t>
            </a:r>
            <a:r>
              <a:rPr lang="en-US" altLang="zh-CN" sz="900" dirty="0"/>
              <a:t>and collaborate globally.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当前，在业务过程中保证任务能够访问版本操作的机制</a:t>
            </a:r>
            <a:r>
              <a:rPr lang="en-US" altLang="zh-CN" dirty="0" smtClean="0"/>
              <a:t>-</a:t>
            </a:r>
            <a:r>
              <a:rPr lang="zh-CN" altLang="en-US" dirty="0" smtClean="0"/>
              <a:t>权限分配机制，版本操作与其它数据操作（读，浏览等）一起，有权限分配机制分配相应的数据操作到业务流程的任务上。</a:t>
            </a:r>
            <a:endParaRPr lang="zh-CN" altLang="en-US" dirty="0"/>
          </a:p>
        </p:txBody>
      </p:sp>
      <p:sp>
        <p:nvSpPr>
          <p:cNvPr id="4" name="灯片编号占位符 3"/>
          <p:cNvSpPr>
            <a:spLocks noGrp="1"/>
          </p:cNvSpPr>
          <p:nvPr>
            <p:ph type="sldNum" sz="quarter" idx="10"/>
          </p:nvPr>
        </p:nvSpPr>
        <p:spPr/>
        <p:txBody>
          <a:bodyPr/>
          <a:lstStyle/>
          <a:p>
            <a:fld id="{7A1917C7-9841-489B-B1E9-4B9466EAE583}" type="slidenum">
              <a:rPr lang="zh-CN" altLang="en-US" smtClean="0"/>
              <a:pPr/>
              <a:t>15</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当前，在业务过程中保证任务能够访问版本操作的机制</a:t>
            </a:r>
            <a:r>
              <a:rPr lang="en-US" altLang="zh-CN" dirty="0" smtClean="0"/>
              <a:t>-</a:t>
            </a:r>
            <a:r>
              <a:rPr lang="zh-CN" altLang="en-US" dirty="0" smtClean="0"/>
              <a:t>权限分配机制，版本操作与其它数据操作（读，浏览等）一起，有权限分配机制分配相应的数据操作到业务流程的任务上。</a:t>
            </a:r>
            <a:endParaRPr lang="zh-CN" altLang="en-US" dirty="0"/>
          </a:p>
        </p:txBody>
      </p:sp>
      <p:sp>
        <p:nvSpPr>
          <p:cNvPr id="4" name="灯片编号占位符 3"/>
          <p:cNvSpPr>
            <a:spLocks noGrp="1"/>
          </p:cNvSpPr>
          <p:nvPr>
            <p:ph type="sldNum" sz="quarter" idx="10"/>
          </p:nvPr>
        </p:nvSpPr>
        <p:spPr/>
        <p:txBody>
          <a:bodyPr/>
          <a:lstStyle/>
          <a:p>
            <a:fld id="{7A1917C7-9841-489B-B1E9-4B9466EAE583}" type="slidenum">
              <a:rPr lang="zh-CN" altLang="en-US" smtClean="0"/>
              <a:pPr/>
              <a:t>16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当前，在业务过程中保证任务能够访问版本操作的机制</a:t>
            </a:r>
            <a:r>
              <a:rPr lang="en-US" altLang="zh-CN" dirty="0" smtClean="0"/>
              <a:t>-</a:t>
            </a:r>
            <a:r>
              <a:rPr lang="zh-CN" altLang="en-US" dirty="0" smtClean="0"/>
              <a:t>权限分配机制，版本操作与其它数据操作（读，浏览等）一起，有权限分配机制分配相应的数据操作到业务流程的任务上。</a:t>
            </a:r>
            <a:endParaRPr lang="zh-CN" altLang="en-US" dirty="0"/>
          </a:p>
        </p:txBody>
      </p:sp>
      <p:sp>
        <p:nvSpPr>
          <p:cNvPr id="4" name="灯片编号占位符 3"/>
          <p:cNvSpPr>
            <a:spLocks noGrp="1"/>
          </p:cNvSpPr>
          <p:nvPr>
            <p:ph type="sldNum" sz="quarter" idx="10"/>
          </p:nvPr>
        </p:nvSpPr>
        <p:spPr/>
        <p:txBody>
          <a:bodyPr/>
          <a:lstStyle/>
          <a:p>
            <a:fld id="{7A1917C7-9841-489B-B1E9-4B9466EAE583}" type="slidenum">
              <a:rPr lang="zh-CN" altLang="en-US" smtClean="0"/>
              <a:pPr/>
              <a:t>17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当前，在业务过程中保证任务能够访问版本操作的机制</a:t>
            </a:r>
            <a:r>
              <a:rPr lang="en-US" altLang="zh-CN" dirty="0" smtClean="0"/>
              <a:t>-</a:t>
            </a:r>
            <a:r>
              <a:rPr lang="zh-CN" altLang="en-US" dirty="0" smtClean="0"/>
              <a:t>权限分配机制，版本操作与其它数据操作（读，浏览等）一起，有权限分配机制分配相应的数据操作到业务流程的任务上。</a:t>
            </a:r>
            <a:endParaRPr lang="zh-CN" altLang="en-US" dirty="0"/>
          </a:p>
        </p:txBody>
      </p:sp>
      <p:sp>
        <p:nvSpPr>
          <p:cNvPr id="4" name="灯片编号占位符 3"/>
          <p:cNvSpPr>
            <a:spLocks noGrp="1"/>
          </p:cNvSpPr>
          <p:nvPr>
            <p:ph type="sldNum" sz="quarter" idx="10"/>
          </p:nvPr>
        </p:nvSpPr>
        <p:spPr/>
        <p:txBody>
          <a:bodyPr/>
          <a:lstStyle/>
          <a:p>
            <a:fld id="{7A1917C7-9841-489B-B1E9-4B9466EAE583}" type="slidenum">
              <a:rPr lang="zh-CN" altLang="en-US" smtClean="0"/>
              <a:pPr/>
              <a:t>18</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当前，在业务过程中保证任务能够访问版本操作的机制</a:t>
            </a:r>
            <a:r>
              <a:rPr lang="en-US" altLang="zh-CN" dirty="0" smtClean="0"/>
              <a:t>-</a:t>
            </a:r>
            <a:r>
              <a:rPr lang="zh-CN" altLang="en-US" dirty="0" smtClean="0"/>
              <a:t>权限分配机制，版本操作与其它数据操作（读，浏览等）一起，有权限分配机制分配相应的数据操作到业务流程的任务上。</a:t>
            </a:r>
            <a:endParaRPr lang="zh-CN" altLang="en-US" dirty="0"/>
          </a:p>
        </p:txBody>
      </p:sp>
      <p:sp>
        <p:nvSpPr>
          <p:cNvPr id="4" name="灯片编号占位符 3"/>
          <p:cNvSpPr>
            <a:spLocks noGrp="1"/>
          </p:cNvSpPr>
          <p:nvPr>
            <p:ph type="sldNum" sz="quarter" idx="10"/>
          </p:nvPr>
        </p:nvSpPr>
        <p:spPr/>
        <p:txBody>
          <a:bodyPr/>
          <a:lstStyle/>
          <a:p>
            <a:fld id="{7A1917C7-9841-489B-B1E9-4B9466EAE583}" type="slidenum">
              <a:rPr lang="zh-CN" altLang="en-US" smtClean="0"/>
              <a:pPr/>
              <a:t>19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语法层次检查：</a:t>
            </a:r>
            <a:endParaRPr lang="en-US" altLang="zh-CN" dirty="0" smtClean="0"/>
          </a:p>
          <a:p>
            <a:r>
              <a:rPr lang="zh-CN" altLang="en-US" dirty="0" smtClean="0"/>
              <a:t>（</a:t>
            </a:r>
            <a:r>
              <a:rPr lang="en-US" altLang="zh-CN" dirty="0" smtClean="0"/>
              <a:t>1</a:t>
            </a:r>
            <a:r>
              <a:rPr lang="zh-CN" altLang="en-US" dirty="0" smtClean="0"/>
              <a:t>）</a:t>
            </a:r>
            <a:r>
              <a:rPr lang="zh-CN" altLang="en-US" b="1" dirty="0" smtClean="0"/>
              <a:t>版本操作路径存在性，包括局部版本操作路径存在性和全局版本操作路径存在性</a:t>
            </a:r>
            <a:r>
              <a:rPr lang="zh-CN" altLang="en-US" dirty="0" smtClean="0"/>
              <a:t>。</a:t>
            </a:r>
            <a:r>
              <a:rPr lang="zh-CN" altLang="en-US" sz="1200" b="0" dirty="0" smtClean="0">
                <a:latin typeface="Constantia" pitchFamily="18" charset="0"/>
              </a:rPr>
              <a:t>局部版本操作路径存在性：</a:t>
            </a:r>
            <a:r>
              <a:rPr lang="zh-CN" altLang="en-US" sz="1200" kern="1200" dirty="0" smtClean="0">
                <a:solidFill>
                  <a:schemeClr val="tx1"/>
                </a:solidFill>
                <a:latin typeface="+mn-lt"/>
                <a:ea typeface="+mn-ea"/>
                <a:cs typeface="+mn-cs"/>
              </a:rPr>
              <a:t>一个任务，当被分配版本操作后，根据分配的状态对，能够将对象从它的前置状态移到它的后置状态。全局版本操作路径存在性：业务流程中的任务能够将对象从它的初始状态移至它的某个结束状态。</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2</a:t>
            </a:r>
            <a:r>
              <a:rPr lang="zh-CN" altLang="en-US" sz="1200" kern="1200" dirty="0" smtClean="0">
                <a:solidFill>
                  <a:schemeClr val="tx1"/>
                </a:solidFill>
                <a:latin typeface="+mn-lt"/>
                <a:ea typeface="+mn-ea"/>
                <a:cs typeface="+mn-cs"/>
              </a:rPr>
              <a:t>）</a:t>
            </a:r>
            <a:r>
              <a:rPr lang="zh-CN" altLang="en-US" sz="1200" b="1" dirty="0" smtClean="0">
                <a:latin typeface="Constantia" pitchFamily="18" charset="0"/>
              </a:rPr>
              <a:t>局部不可执行版本操作；</a:t>
            </a:r>
            <a:r>
              <a:rPr lang="zh-CN" altLang="en-US" sz="1200" kern="1200" dirty="0" smtClean="0">
                <a:solidFill>
                  <a:schemeClr val="tx1"/>
                </a:solidFill>
                <a:latin typeface="+mn-lt"/>
                <a:ea typeface="+mn-ea"/>
                <a:cs typeface="+mn-cs"/>
              </a:rPr>
              <a:t>一个任务能够至少执行一次所分配的每一个版本操作。</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3</a:t>
            </a:r>
            <a:r>
              <a:rPr lang="zh-CN" altLang="en-US" sz="1200" kern="1200" dirty="0" smtClean="0">
                <a:solidFill>
                  <a:schemeClr val="tx1"/>
                </a:solidFill>
                <a:latin typeface="+mn-lt"/>
                <a:ea typeface="+mn-ea"/>
                <a:cs typeface="+mn-cs"/>
              </a:rPr>
              <a:t>）</a:t>
            </a:r>
            <a:r>
              <a:rPr lang="zh-CN" altLang="en-US" sz="1200" b="1" dirty="0" smtClean="0">
                <a:latin typeface="Constantia" pitchFamily="18" charset="0"/>
              </a:rPr>
              <a:t>版本操作分配完备性：</a:t>
            </a:r>
            <a:r>
              <a:rPr lang="zh-CN" altLang="en-US" sz="1200" kern="1200" dirty="0" smtClean="0">
                <a:solidFill>
                  <a:schemeClr val="tx1"/>
                </a:solidFill>
                <a:latin typeface="+mn-lt"/>
                <a:ea typeface="+mn-ea"/>
                <a:cs typeface="+mn-cs"/>
              </a:rPr>
              <a:t>分配到任务上的版本操作集合与版本生命周期里的版本集合相等；同名版本操作完备性。</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行为合规性检查：</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1</a:t>
            </a:r>
            <a:r>
              <a:rPr lang="zh-CN" altLang="en-US" sz="1200" kern="1200" dirty="0" smtClean="0">
                <a:solidFill>
                  <a:schemeClr val="tx1"/>
                </a:solidFill>
                <a:latin typeface="+mn-lt"/>
                <a:ea typeface="+mn-ea"/>
                <a:cs typeface="+mn-cs"/>
              </a:rPr>
              <a:t>）将业务过程，版本操作状态图和版本标注信息统一转换为一个</a:t>
            </a:r>
            <a:r>
              <a:rPr lang="en-US" altLang="zh-CN" sz="1200" kern="1200" dirty="0" smtClean="0">
                <a:solidFill>
                  <a:schemeClr val="tx1"/>
                </a:solidFill>
                <a:latin typeface="+mn-lt"/>
                <a:ea typeface="+mn-ea"/>
                <a:cs typeface="+mn-cs"/>
              </a:rPr>
              <a:t>WF-net</a:t>
            </a:r>
            <a:r>
              <a:rPr lang="zh-CN" altLang="en-US" sz="1200" kern="1200" dirty="0" smtClean="0">
                <a:solidFill>
                  <a:schemeClr val="tx1"/>
                </a:solidFill>
                <a:latin typeface="+mn-lt"/>
                <a:ea typeface="+mn-ea"/>
                <a:cs typeface="+mn-cs"/>
              </a:rPr>
              <a:t>网；</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2</a:t>
            </a:r>
            <a:r>
              <a:rPr lang="zh-CN" altLang="en-US" sz="1200" kern="1200" dirty="0" smtClean="0">
                <a:solidFill>
                  <a:schemeClr val="tx1"/>
                </a:solidFill>
                <a:latin typeface="+mn-lt"/>
                <a:ea typeface="+mn-ea"/>
                <a:cs typeface="+mn-cs"/>
              </a:rPr>
              <a:t>）对转换后的模型执行</a:t>
            </a:r>
            <a:r>
              <a:rPr lang="en-US" altLang="zh-CN" sz="1200" kern="1200" dirty="0" smtClean="0">
                <a:solidFill>
                  <a:schemeClr val="tx1"/>
                </a:solidFill>
                <a:latin typeface="+mn-lt"/>
                <a:ea typeface="+mn-ea"/>
                <a:cs typeface="+mn-cs"/>
              </a:rPr>
              <a:t>soundness</a:t>
            </a:r>
            <a:r>
              <a:rPr lang="zh-CN" altLang="en-US" sz="1200" kern="1200" dirty="0" smtClean="0">
                <a:solidFill>
                  <a:schemeClr val="tx1"/>
                </a:solidFill>
                <a:latin typeface="+mn-lt"/>
                <a:ea typeface="+mn-ea"/>
                <a:cs typeface="+mn-cs"/>
              </a:rPr>
              <a:t>检查；</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3</a:t>
            </a:r>
            <a:r>
              <a:rPr lang="zh-CN" altLang="en-US" sz="1200" kern="1200" dirty="0" smtClean="0">
                <a:solidFill>
                  <a:schemeClr val="tx1"/>
                </a:solidFill>
                <a:latin typeface="+mn-lt"/>
                <a:ea typeface="+mn-ea"/>
                <a:cs typeface="+mn-cs"/>
              </a:rPr>
              <a:t>）根据转换后的模型</a:t>
            </a:r>
            <a:r>
              <a:rPr lang="en-US" altLang="zh-CN" sz="1200" kern="1200" dirty="0" smtClean="0">
                <a:solidFill>
                  <a:schemeClr val="tx1"/>
                </a:solidFill>
                <a:latin typeface="+mn-lt"/>
                <a:ea typeface="+mn-ea"/>
                <a:cs typeface="+mn-cs"/>
              </a:rPr>
              <a:t>soundness</a:t>
            </a:r>
            <a:r>
              <a:rPr lang="zh-CN" altLang="en-US" sz="1200" kern="1200" dirty="0" smtClean="0">
                <a:solidFill>
                  <a:schemeClr val="tx1"/>
                </a:solidFill>
                <a:latin typeface="+mn-lt"/>
                <a:ea typeface="+mn-ea"/>
                <a:cs typeface="+mn-cs"/>
              </a:rPr>
              <a:t>结果，推导出结论指导转换前的业务过程模型、版本状态图和版本分配信息。</a:t>
            </a:r>
            <a:endParaRPr lang="en-US" altLang="zh-CN" sz="1200" kern="1200" dirty="0" smtClean="0">
              <a:solidFill>
                <a:schemeClr val="tx1"/>
              </a:solidFill>
              <a:latin typeface="+mn-lt"/>
              <a:ea typeface="+mn-ea"/>
              <a:cs typeface="+mn-cs"/>
            </a:endParaRPr>
          </a:p>
          <a:p>
            <a:r>
              <a:rPr lang="en-US" altLang="zh-CN" dirty="0" smtClean="0"/>
              <a:t>*slide</a:t>
            </a:r>
            <a:r>
              <a:rPr lang="zh-CN" altLang="en-US" dirty="0" smtClean="0"/>
              <a:t>版本路径存在性：两方面</a:t>
            </a:r>
            <a:r>
              <a:rPr lang="en-US" altLang="zh-CN" dirty="0" smtClean="0"/>
              <a:t>-</a:t>
            </a:r>
            <a:r>
              <a:rPr lang="zh-CN" altLang="en-US" dirty="0" smtClean="0"/>
              <a:t>全局和局部</a:t>
            </a:r>
            <a:endParaRPr lang="zh-CN" altLang="en-US" dirty="0"/>
          </a:p>
        </p:txBody>
      </p:sp>
      <p:sp>
        <p:nvSpPr>
          <p:cNvPr id="4" name="灯片编号占位符 3"/>
          <p:cNvSpPr>
            <a:spLocks noGrp="1"/>
          </p:cNvSpPr>
          <p:nvPr>
            <p:ph type="sldNum" sz="quarter" idx="10"/>
          </p:nvPr>
        </p:nvSpPr>
        <p:spPr/>
        <p:txBody>
          <a:bodyPr/>
          <a:lstStyle/>
          <a:p>
            <a:fld id="{7A1917C7-9841-489B-B1E9-4B9466EAE583}" type="slidenum">
              <a:rPr lang="zh-CN" altLang="en-US" smtClean="0"/>
              <a:pPr/>
              <a:t>20</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语法层次检查：</a:t>
            </a:r>
            <a:endParaRPr lang="en-US" altLang="zh-CN" dirty="0" smtClean="0"/>
          </a:p>
          <a:p>
            <a:r>
              <a:rPr lang="zh-CN" altLang="en-US" dirty="0" smtClean="0"/>
              <a:t>（</a:t>
            </a:r>
            <a:r>
              <a:rPr lang="en-US" altLang="zh-CN" dirty="0" smtClean="0"/>
              <a:t>1</a:t>
            </a:r>
            <a:r>
              <a:rPr lang="zh-CN" altLang="en-US" dirty="0" smtClean="0"/>
              <a:t>）</a:t>
            </a:r>
            <a:r>
              <a:rPr lang="zh-CN" altLang="en-US" b="1" dirty="0" smtClean="0"/>
              <a:t>版本操作路径存在性，包括局部版本操作路径存在性和全局版本操作路径存在性</a:t>
            </a:r>
            <a:r>
              <a:rPr lang="zh-CN" altLang="en-US" dirty="0" smtClean="0"/>
              <a:t>。</a:t>
            </a:r>
            <a:r>
              <a:rPr lang="zh-CN" altLang="en-US" sz="1200" b="0" dirty="0" smtClean="0">
                <a:latin typeface="Constantia" pitchFamily="18" charset="0"/>
              </a:rPr>
              <a:t>局部版本操作路径存在性：</a:t>
            </a:r>
            <a:r>
              <a:rPr lang="zh-CN" altLang="en-US" sz="1200" kern="1200" dirty="0" smtClean="0">
                <a:solidFill>
                  <a:schemeClr val="tx1"/>
                </a:solidFill>
                <a:latin typeface="+mn-lt"/>
                <a:ea typeface="+mn-ea"/>
                <a:cs typeface="+mn-cs"/>
              </a:rPr>
              <a:t>一个任务，当被分配版本操作后，根据分配的状态对，能够将对象从它的前置状态移到它的后置状态。全局版本操作路径存在性：业务流程中的任务能够将对象从它的初始状态移至它的某个结束状态。</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2</a:t>
            </a:r>
            <a:r>
              <a:rPr lang="zh-CN" altLang="en-US" sz="1200" kern="1200" dirty="0" smtClean="0">
                <a:solidFill>
                  <a:schemeClr val="tx1"/>
                </a:solidFill>
                <a:latin typeface="+mn-lt"/>
                <a:ea typeface="+mn-ea"/>
                <a:cs typeface="+mn-cs"/>
              </a:rPr>
              <a:t>）</a:t>
            </a:r>
            <a:r>
              <a:rPr lang="zh-CN" altLang="en-US" sz="1200" b="1" dirty="0" smtClean="0">
                <a:latin typeface="Constantia" pitchFamily="18" charset="0"/>
              </a:rPr>
              <a:t>局部不可执行版本操作；</a:t>
            </a:r>
            <a:r>
              <a:rPr lang="zh-CN" altLang="en-US" sz="1200" kern="1200" dirty="0" smtClean="0">
                <a:solidFill>
                  <a:schemeClr val="tx1"/>
                </a:solidFill>
                <a:latin typeface="+mn-lt"/>
                <a:ea typeface="+mn-ea"/>
                <a:cs typeface="+mn-cs"/>
              </a:rPr>
              <a:t>一个任务能够至少执行一次所分配的每一个版本操作。</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3</a:t>
            </a:r>
            <a:r>
              <a:rPr lang="zh-CN" altLang="en-US" sz="1200" kern="1200" dirty="0" smtClean="0">
                <a:solidFill>
                  <a:schemeClr val="tx1"/>
                </a:solidFill>
                <a:latin typeface="+mn-lt"/>
                <a:ea typeface="+mn-ea"/>
                <a:cs typeface="+mn-cs"/>
              </a:rPr>
              <a:t>）</a:t>
            </a:r>
            <a:r>
              <a:rPr lang="zh-CN" altLang="en-US" sz="1200" b="1" dirty="0" smtClean="0">
                <a:latin typeface="Constantia" pitchFamily="18" charset="0"/>
              </a:rPr>
              <a:t>版本操作分配完备性：</a:t>
            </a:r>
            <a:r>
              <a:rPr lang="zh-CN" altLang="en-US" sz="1200" kern="1200" dirty="0" smtClean="0">
                <a:solidFill>
                  <a:schemeClr val="tx1"/>
                </a:solidFill>
                <a:latin typeface="+mn-lt"/>
                <a:ea typeface="+mn-ea"/>
                <a:cs typeface="+mn-cs"/>
              </a:rPr>
              <a:t>分配到任务上的版本操作集合与版本生命周期里的版本集合相等；同名版本操作完备性。</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行为合规性检查：</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1</a:t>
            </a:r>
            <a:r>
              <a:rPr lang="zh-CN" altLang="en-US" sz="1200" kern="1200" dirty="0" smtClean="0">
                <a:solidFill>
                  <a:schemeClr val="tx1"/>
                </a:solidFill>
                <a:latin typeface="+mn-lt"/>
                <a:ea typeface="+mn-ea"/>
                <a:cs typeface="+mn-cs"/>
              </a:rPr>
              <a:t>）将业务过程，版本操作状态图和版本标注信息统一转换为一个</a:t>
            </a:r>
            <a:r>
              <a:rPr lang="en-US" altLang="zh-CN" sz="1200" kern="1200" dirty="0" smtClean="0">
                <a:solidFill>
                  <a:schemeClr val="tx1"/>
                </a:solidFill>
                <a:latin typeface="+mn-lt"/>
                <a:ea typeface="+mn-ea"/>
                <a:cs typeface="+mn-cs"/>
              </a:rPr>
              <a:t>WF-net</a:t>
            </a:r>
            <a:r>
              <a:rPr lang="zh-CN" altLang="en-US" sz="1200" kern="1200" dirty="0" smtClean="0">
                <a:solidFill>
                  <a:schemeClr val="tx1"/>
                </a:solidFill>
                <a:latin typeface="+mn-lt"/>
                <a:ea typeface="+mn-ea"/>
                <a:cs typeface="+mn-cs"/>
              </a:rPr>
              <a:t>网；</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2</a:t>
            </a:r>
            <a:r>
              <a:rPr lang="zh-CN" altLang="en-US" sz="1200" kern="1200" dirty="0" smtClean="0">
                <a:solidFill>
                  <a:schemeClr val="tx1"/>
                </a:solidFill>
                <a:latin typeface="+mn-lt"/>
                <a:ea typeface="+mn-ea"/>
                <a:cs typeface="+mn-cs"/>
              </a:rPr>
              <a:t>）对转换后的模型执行</a:t>
            </a:r>
            <a:r>
              <a:rPr lang="en-US" altLang="zh-CN" sz="1200" kern="1200" dirty="0" smtClean="0">
                <a:solidFill>
                  <a:schemeClr val="tx1"/>
                </a:solidFill>
                <a:latin typeface="+mn-lt"/>
                <a:ea typeface="+mn-ea"/>
                <a:cs typeface="+mn-cs"/>
              </a:rPr>
              <a:t>soundness</a:t>
            </a:r>
            <a:r>
              <a:rPr lang="zh-CN" altLang="en-US" sz="1200" kern="1200" dirty="0" smtClean="0">
                <a:solidFill>
                  <a:schemeClr val="tx1"/>
                </a:solidFill>
                <a:latin typeface="+mn-lt"/>
                <a:ea typeface="+mn-ea"/>
                <a:cs typeface="+mn-cs"/>
              </a:rPr>
              <a:t>检查；</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3</a:t>
            </a:r>
            <a:r>
              <a:rPr lang="zh-CN" altLang="en-US" sz="1200" kern="1200" dirty="0" smtClean="0">
                <a:solidFill>
                  <a:schemeClr val="tx1"/>
                </a:solidFill>
                <a:latin typeface="+mn-lt"/>
                <a:ea typeface="+mn-ea"/>
                <a:cs typeface="+mn-cs"/>
              </a:rPr>
              <a:t>）根据转换后的模型</a:t>
            </a:r>
            <a:r>
              <a:rPr lang="en-US" altLang="zh-CN" sz="1200" kern="1200" dirty="0" smtClean="0">
                <a:solidFill>
                  <a:schemeClr val="tx1"/>
                </a:solidFill>
                <a:latin typeface="+mn-lt"/>
                <a:ea typeface="+mn-ea"/>
                <a:cs typeface="+mn-cs"/>
              </a:rPr>
              <a:t>soundness</a:t>
            </a:r>
            <a:r>
              <a:rPr lang="zh-CN" altLang="en-US" sz="1200" kern="1200" dirty="0" smtClean="0">
                <a:solidFill>
                  <a:schemeClr val="tx1"/>
                </a:solidFill>
                <a:latin typeface="+mn-lt"/>
                <a:ea typeface="+mn-ea"/>
                <a:cs typeface="+mn-cs"/>
              </a:rPr>
              <a:t>结果，推导出结论指导转换前的业务过程模型、版本状态图和版本分配信息。</a:t>
            </a:r>
            <a:endParaRPr lang="en-US" altLang="zh-CN" sz="1200" kern="1200" dirty="0" smtClean="0">
              <a:solidFill>
                <a:schemeClr val="tx1"/>
              </a:solidFill>
              <a:latin typeface="+mn-lt"/>
              <a:ea typeface="+mn-ea"/>
              <a:cs typeface="+mn-cs"/>
            </a:endParaRPr>
          </a:p>
          <a:p>
            <a:r>
              <a:rPr lang="en-US" altLang="zh-CN" dirty="0" smtClean="0"/>
              <a:t>*slide</a:t>
            </a:r>
            <a:r>
              <a:rPr lang="zh-CN" altLang="en-US" dirty="0" smtClean="0"/>
              <a:t>版本路径存在性：两方面</a:t>
            </a:r>
            <a:r>
              <a:rPr lang="en-US" altLang="zh-CN" dirty="0" smtClean="0"/>
              <a:t>-</a:t>
            </a:r>
            <a:r>
              <a:rPr lang="zh-CN" altLang="en-US" dirty="0" smtClean="0"/>
              <a:t>全局和局部</a:t>
            </a:r>
            <a:endParaRPr lang="zh-CN" altLang="en-US" dirty="0"/>
          </a:p>
        </p:txBody>
      </p:sp>
      <p:sp>
        <p:nvSpPr>
          <p:cNvPr id="4" name="灯片编号占位符 3"/>
          <p:cNvSpPr>
            <a:spLocks noGrp="1"/>
          </p:cNvSpPr>
          <p:nvPr>
            <p:ph type="sldNum" sz="quarter" idx="10"/>
          </p:nvPr>
        </p:nvSpPr>
        <p:spPr/>
        <p:txBody>
          <a:bodyPr/>
          <a:lstStyle/>
          <a:p>
            <a:fld id="{7A1917C7-9841-489B-B1E9-4B9466EAE583}" type="slidenum">
              <a:rPr lang="zh-CN" altLang="en-US" smtClean="0"/>
              <a:pPr/>
              <a:t>22</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语法层次检查：</a:t>
            </a:r>
            <a:endParaRPr lang="en-US" altLang="zh-CN" dirty="0" smtClean="0"/>
          </a:p>
          <a:p>
            <a:r>
              <a:rPr lang="zh-CN" altLang="en-US" dirty="0" smtClean="0"/>
              <a:t>（</a:t>
            </a:r>
            <a:r>
              <a:rPr lang="en-US" altLang="zh-CN" dirty="0" smtClean="0"/>
              <a:t>1</a:t>
            </a:r>
            <a:r>
              <a:rPr lang="zh-CN" altLang="en-US" dirty="0" smtClean="0"/>
              <a:t>）</a:t>
            </a:r>
            <a:r>
              <a:rPr lang="zh-CN" altLang="en-US" b="1" dirty="0" smtClean="0"/>
              <a:t>版本操作路径存在性，包括局部版本操作路径存在性和全局版本操作路径存在性</a:t>
            </a:r>
            <a:r>
              <a:rPr lang="zh-CN" altLang="en-US" dirty="0" smtClean="0"/>
              <a:t>。</a:t>
            </a:r>
            <a:r>
              <a:rPr lang="zh-CN" altLang="en-US" sz="1200" b="0" dirty="0" smtClean="0">
                <a:latin typeface="Constantia" pitchFamily="18" charset="0"/>
              </a:rPr>
              <a:t>局部版本操作路径存在性：</a:t>
            </a:r>
            <a:r>
              <a:rPr lang="zh-CN" altLang="en-US" sz="1200" kern="1200" dirty="0" smtClean="0">
                <a:solidFill>
                  <a:schemeClr val="tx1"/>
                </a:solidFill>
                <a:latin typeface="+mn-lt"/>
                <a:ea typeface="+mn-ea"/>
                <a:cs typeface="+mn-cs"/>
              </a:rPr>
              <a:t>一个任务，当被分配版本操作后，根据分配的状态对，能够将对象从它的前置状态移到它的后置状态。全局版本操作路径存在性：业务流程中的任务能够将对象从它的初始状态移至它的某个结束状态。</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2</a:t>
            </a:r>
            <a:r>
              <a:rPr lang="zh-CN" altLang="en-US" sz="1200" kern="1200" dirty="0" smtClean="0">
                <a:solidFill>
                  <a:schemeClr val="tx1"/>
                </a:solidFill>
                <a:latin typeface="+mn-lt"/>
                <a:ea typeface="+mn-ea"/>
                <a:cs typeface="+mn-cs"/>
              </a:rPr>
              <a:t>）</a:t>
            </a:r>
            <a:r>
              <a:rPr lang="zh-CN" altLang="en-US" sz="1200" b="1" dirty="0" smtClean="0">
                <a:latin typeface="Constantia" pitchFamily="18" charset="0"/>
              </a:rPr>
              <a:t>局部不可执行版本操作；</a:t>
            </a:r>
            <a:r>
              <a:rPr lang="zh-CN" altLang="en-US" sz="1200" kern="1200" dirty="0" smtClean="0">
                <a:solidFill>
                  <a:schemeClr val="tx1"/>
                </a:solidFill>
                <a:latin typeface="+mn-lt"/>
                <a:ea typeface="+mn-ea"/>
                <a:cs typeface="+mn-cs"/>
              </a:rPr>
              <a:t>一个任务能够至少执行一次所分配的每一个版本操作。</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3</a:t>
            </a:r>
            <a:r>
              <a:rPr lang="zh-CN" altLang="en-US" sz="1200" kern="1200" dirty="0" smtClean="0">
                <a:solidFill>
                  <a:schemeClr val="tx1"/>
                </a:solidFill>
                <a:latin typeface="+mn-lt"/>
                <a:ea typeface="+mn-ea"/>
                <a:cs typeface="+mn-cs"/>
              </a:rPr>
              <a:t>）</a:t>
            </a:r>
            <a:r>
              <a:rPr lang="zh-CN" altLang="en-US" sz="1200" b="1" dirty="0" smtClean="0">
                <a:latin typeface="Constantia" pitchFamily="18" charset="0"/>
              </a:rPr>
              <a:t>版本操作分配完备性：</a:t>
            </a:r>
            <a:r>
              <a:rPr lang="zh-CN" altLang="en-US" sz="1200" kern="1200" dirty="0" smtClean="0">
                <a:solidFill>
                  <a:schemeClr val="tx1"/>
                </a:solidFill>
                <a:latin typeface="+mn-lt"/>
                <a:ea typeface="+mn-ea"/>
                <a:cs typeface="+mn-cs"/>
              </a:rPr>
              <a:t>分配到任务上的版本操作集合与版本生命周期里的版本集合相等；同名版本操作完备性。</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行为合规性检查：</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1</a:t>
            </a:r>
            <a:r>
              <a:rPr lang="zh-CN" altLang="en-US" sz="1200" kern="1200" dirty="0" smtClean="0">
                <a:solidFill>
                  <a:schemeClr val="tx1"/>
                </a:solidFill>
                <a:latin typeface="+mn-lt"/>
                <a:ea typeface="+mn-ea"/>
                <a:cs typeface="+mn-cs"/>
              </a:rPr>
              <a:t>）将业务过程，版本操作状态图和版本标注信息统一转换为一个</a:t>
            </a:r>
            <a:r>
              <a:rPr lang="en-US" altLang="zh-CN" sz="1200" kern="1200" dirty="0" smtClean="0">
                <a:solidFill>
                  <a:schemeClr val="tx1"/>
                </a:solidFill>
                <a:latin typeface="+mn-lt"/>
                <a:ea typeface="+mn-ea"/>
                <a:cs typeface="+mn-cs"/>
              </a:rPr>
              <a:t>WF-net</a:t>
            </a:r>
            <a:r>
              <a:rPr lang="zh-CN" altLang="en-US" sz="1200" kern="1200" dirty="0" smtClean="0">
                <a:solidFill>
                  <a:schemeClr val="tx1"/>
                </a:solidFill>
                <a:latin typeface="+mn-lt"/>
                <a:ea typeface="+mn-ea"/>
                <a:cs typeface="+mn-cs"/>
              </a:rPr>
              <a:t>网；</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2</a:t>
            </a:r>
            <a:r>
              <a:rPr lang="zh-CN" altLang="en-US" sz="1200" kern="1200" dirty="0" smtClean="0">
                <a:solidFill>
                  <a:schemeClr val="tx1"/>
                </a:solidFill>
                <a:latin typeface="+mn-lt"/>
                <a:ea typeface="+mn-ea"/>
                <a:cs typeface="+mn-cs"/>
              </a:rPr>
              <a:t>）对转换后的模型执行</a:t>
            </a:r>
            <a:r>
              <a:rPr lang="en-US" altLang="zh-CN" sz="1200" kern="1200" dirty="0" smtClean="0">
                <a:solidFill>
                  <a:schemeClr val="tx1"/>
                </a:solidFill>
                <a:latin typeface="+mn-lt"/>
                <a:ea typeface="+mn-ea"/>
                <a:cs typeface="+mn-cs"/>
              </a:rPr>
              <a:t>soundness</a:t>
            </a:r>
            <a:r>
              <a:rPr lang="zh-CN" altLang="en-US" sz="1200" kern="1200" dirty="0" smtClean="0">
                <a:solidFill>
                  <a:schemeClr val="tx1"/>
                </a:solidFill>
                <a:latin typeface="+mn-lt"/>
                <a:ea typeface="+mn-ea"/>
                <a:cs typeface="+mn-cs"/>
              </a:rPr>
              <a:t>检查；</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3</a:t>
            </a:r>
            <a:r>
              <a:rPr lang="zh-CN" altLang="en-US" sz="1200" kern="1200" dirty="0" smtClean="0">
                <a:solidFill>
                  <a:schemeClr val="tx1"/>
                </a:solidFill>
                <a:latin typeface="+mn-lt"/>
                <a:ea typeface="+mn-ea"/>
                <a:cs typeface="+mn-cs"/>
              </a:rPr>
              <a:t>）根据转换后的模型</a:t>
            </a:r>
            <a:r>
              <a:rPr lang="en-US" altLang="zh-CN" sz="1200" kern="1200" dirty="0" smtClean="0">
                <a:solidFill>
                  <a:schemeClr val="tx1"/>
                </a:solidFill>
                <a:latin typeface="+mn-lt"/>
                <a:ea typeface="+mn-ea"/>
                <a:cs typeface="+mn-cs"/>
              </a:rPr>
              <a:t>soundness</a:t>
            </a:r>
            <a:r>
              <a:rPr lang="zh-CN" altLang="en-US" sz="1200" kern="1200" dirty="0" smtClean="0">
                <a:solidFill>
                  <a:schemeClr val="tx1"/>
                </a:solidFill>
                <a:latin typeface="+mn-lt"/>
                <a:ea typeface="+mn-ea"/>
                <a:cs typeface="+mn-cs"/>
              </a:rPr>
              <a:t>结果，推导出结论指导转换前的业务过程模型、版本状态图和版本分配信息。</a:t>
            </a:r>
            <a:endParaRPr lang="en-US" altLang="zh-CN" sz="1200" kern="1200" dirty="0" smtClean="0">
              <a:solidFill>
                <a:schemeClr val="tx1"/>
              </a:solidFill>
              <a:latin typeface="+mn-lt"/>
              <a:ea typeface="+mn-ea"/>
              <a:cs typeface="+mn-cs"/>
            </a:endParaRPr>
          </a:p>
          <a:p>
            <a:r>
              <a:rPr lang="en-US" altLang="zh-CN" dirty="0" smtClean="0"/>
              <a:t>*slide</a:t>
            </a:r>
            <a:r>
              <a:rPr lang="zh-CN" altLang="en-US" dirty="0" smtClean="0"/>
              <a:t>版本路径存在性：两方面</a:t>
            </a:r>
            <a:r>
              <a:rPr lang="en-US" altLang="zh-CN" dirty="0" smtClean="0"/>
              <a:t>-</a:t>
            </a:r>
            <a:r>
              <a:rPr lang="zh-CN" altLang="en-US" dirty="0" smtClean="0"/>
              <a:t>全局和局部</a:t>
            </a:r>
            <a:endParaRPr lang="zh-CN" altLang="en-US" dirty="0"/>
          </a:p>
        </p:txBody>
      </p:sp>
      <p:sp>
        <p:nvSpPr>
          <p:cNvPr id="4" name="灯片编号占位符 3"/>
          <p:cNvSpPr>
            <a:spLocks noGrp="1"/>
          </p:cNvSpPr>
          <p:nvPr>
            <p:ph type="sldNum" sz="quarter" idx="10"/>
          </p:nvPr>
        </p:nvSpPr>
        <p:spPr/>
        <p:txBody>
          <a:bodyPr/>
          <a:lstStyle/>
          <a:p>
            <a:fld id="{7A1917C7-9841-489B-B1E9-4B9466EAE583}" type="slidenum">
              <a:rPr lang="zh-CN" altLang="en-US" smtClean="0"/>
              <a:pPr/>
              <a:t>23</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语法层次检查：</a:t>
            </a:r>
            <a:endParaRPr lang="en-US" altLang="zh-CN" dirty="0" smtClean="0"/>
          </a:p>
          <a:p>
            <a:r>
              <a:rPr lang="zh-CN" altLang="en-US" dirty="0" smtClean="0"/>
              <a:t>（</a:t>
            </a:r>
            <a:r>
              <a:rPr lang="en-US" altLang="zh-CN" dirty="0" smtClean="0"/>
              <a:t>1</a:t>
            </a:r>
            <a:r>
              <a:rPr lang="zh-CN" altLang="en-US" dirty="0" smtClean="0"/>
              <a:t>）</a:t>
            </a:r>
            <a:r>
              <a:rPr lang="zh-CN" altLang="en-US" b="1" dirty="0" smtClean="0"/>
              <a:t>版本操作路径存在性，包括局部版本操作路径存在性和全局版本操作路径存在性</a:t>
            </a:r>
            <a:r>
              <a:rPr lang="zh-CN" altLang="en-US" dirty="0" smtClean="0"/>
              <a:t>。</a:t>
            </a:r>
            <a:r>
              <a:rPr lang="zh-CN" altLang="en-US" sz="1200" b="0" dirty="0" smtClean="0">
                <a:latin typeface="Constantia" pitchFamily="18" charset="0"/>
              </a:rPr>
              <a:t>局部版本操作路径存在性：</a:t>
            </a:r>
            <a:r>
              <a:rPr lang="zh-CN" altLang="en-US" sz="1200" kern="1200" dirty="0" smtClean="0">
                <a:solidFill>
                  <a:schemeClr val="tx1"/>
                </a:solidFill>
                <a:latin typeface="+mn-lt"/>
                <a:ea typeface="+mn-ea"/>
                <a:cs typeface="+mn-cs"/>
              </a:rPr>
              <a:t>一个任务，当被分配版本操作后，根据分配的状态对，能够将对象从它的前置状态移到它的后置状态。全局版本操作路径存在性：业务流程中的任务能够将对象从它的初始状态移至它的某个结束状态。</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2</a:t>
            </a:r>
            <a:r>
              <a:rPr lang="zh-CN" altLang="en-US" sz="1200" kern="1200" dirty="0" smtClean="0">
                <a:solidFill>
                  <a:schemeClr val="tx1"/>
                </a:solidFill>
                <a:latin typeface="+mn-lt"/>
                <a:ea typeface="+mn-ea"/>
                <a:cs typeface="+mn-cs"/>
              </a:rPr>
              <a:t>）</a:t>
            </a:r>
            <a:r>
              <a:rPr lang="zh-CN" altLang="en-US" sz="1200" b="1" dirty="0" smtClean="0">
                <a:latin typeface="Constantia" pitchFamily="18" charset="0"/>
              </a:rPr>
              <a:t>局部不可执行版本操作；</a:t>
            </a:r>
            <a:r>
              <a:rPr lang="zh-CN" altLang="en-US" sz="1200" kern="1200" dirty="0" smtClean="0">
                <a:solidFill>
                  <a:schemeClr val="tx1"/>
                </a:solidFill>
                <a:latin typeface="+mn-lt"/>
                <a:ea typeface="+mn-ea"/>
                <a:cs typeface="+mn-cs"/>
              </a:rPr>
              <a:t>一个任务能够至少执行一次所分配的每一个版本操作。</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3</a:t>
            </a:r>
            <a:r>
              <a:rPr lang="zh-CN" altLang="en-US" sz="1200" kern="1200" dirty="0" smtClean="0">
                <a:solidFill>
                  <a:schemeClr val="tx1"/>
                </a:solidFill>
                <a:latin typeface="+mn-lt"/>
                <a:ea typeface="+mn-ea"/>
                <a:cs typeface="+mn-cs"/>
              </a:rPr>
              <a:t>）</a:t>
            </a:r>
            <a:r>
              <a:rPr lang="zh-CN" altLang="en-US" sz="1200" b="1" dirty="0" smtClean="0">
                <a:latin typeface="Constantia" pitchFamily="18" charset="0"/>
              </a:rPr>
              <a:t>版本操作分配完备性：</a:t>
            </a:r>
            <a:r>
              <a:rPr lang="zh-CN" altLang="en-US" sz="1200" kern="1200" dirty="0" smtClean="0">
                <a:solidFill>
                  <a:schemeClr val="tx1"/>
                </a:solidFill>
                <a:latin typeface="+mn-lt"/>
                <a:ea typeface="+mn-ea"/>
                <a:cs typeface="+mn-cs"/>
              </a:rPr>
              <a:t>分配到任务上的版本操作集合与版本生命周期里的版本集合相等；同名版本操作完备性。</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行为合规性检查：</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1</a:t>
            </a:r>
            <a:r>
              <a:rPr lang="zh-CN" altLang="en-US" sz="1200" kern="1200" dirty="0" smtClean="0">
                <a:solidFill>
                  <a:schemeClr val="tx1"/>
                </a:solidFill>
                <a:latin typeface="+mn-lt"/>
                <a:ea typeface="+mn-ea"/>
                <a:cs typeface="+mn-cs"/>
              </a:rPr>
              <a:t>）将业务过程，版本操作状态图和版本标注信息统一转换为一个</a:t>
            </a:r>
            <a:r>
              <a:rPr lang="en-US" altLang="zh-CN" sz="1200" kern="1200" dirty="0" smtClean="0">
                <a:solidFill>
                  <a:schemeClr val="tx1"/>
                </a:solidFill>
                <a:latin typeface="+mn-lt"/>
                <a:ea typeface="+mn-ea"/>
                <a:cs typeface="+mn-cs"/>
              </a:rPr>
              <a:t>WF-net</a:t>
            </a:r>
            <a:r>
              <a:rPr lang="zh-CN" altLang="en-US" sz="1200" kern="1200" dirty="0" smtClean="0">
                <a:solidFill>
                  <a:schemeClr val="tx1"/>
                </a:solidFill>
                <a:latin typeface="+mn-lt"/>
                <a:ea typeface="+mn-ea"/>
                <a:cs typeface="+mn-cs"/>
              </a:rPr>
              <a:t>网；</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2</a:t>
            </a:r>
            <a:r>
              <a:rPr lang="zh-CN" altLang="en-US" sz="1200" kern="1200" dirty="0" smtClean="0">
                <a:solidFill>
                  <a:schemeClr val="tx1"/>
                </a:solidFill>
                <a:latin typeface="+mn-lt"/>
                <a:ea typeface="+mn-ea"/>
                <a:cs typeface="+mn-cs"/>
              </a:rPr>
              <a:t>）对转换后的模型执行</a:t>
            </a:r>
            <a:r>
              <a:rPr lang="en-US" altLang="zh-CN" sz="1200" kern="1200" dirty="0" smtClean="0">
                <a:solidFill>
                  <a:schemeClr val="tx1"/>
                </a:solidFill>
                <a:latin typeface="+mn-lt"/>
                <a:ea typeface="+mn-ea"/>
                <a:cs typeface="+mn-cs"/>
              </a:rPr>
              <a:t>soundness</a:t>
            </a:r>
            <a:r>
              <a:rPr lang="zh-CN" altLang="en-US" sz="1200" kern="1200" dirty="0" smtClean="0">
                <a:solidFill>
                  <a:schemeClr val="tx1"/>
                </a:solidFill>
                <a:latin typeface="+mn-lt"/>
                <a:ea typeface="+mn-ea"/>
                <a:cs typeface="+mn-cs"/>
              </a:rPr>
              <a:t>检查；</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3</a:t>
            </a:r>
            <a:r>
              <a:rPr lang="zh-CN" altLang="en-US" sz="1200" kern="1200" dirty="0" smtClean="0">
                <a:solidFill>
                  <a:schemeClr val="tx1"/>
                </a:solidFill>
                <a:latin typeface="+mn-lt"/>
                <a:ea typeface="+mn-ea"/>
                <a:cs typeface="+mn-cs"/>
              </a:rPr>
              <a:t>）根据转换后的模型</a:t>
            </a:r>
            <a:r>
              <a:rPr lang="en-US" altLang="zh-CN" sz="1200" kern="1200" dirty="0" smtClean="0">
                <a:solidFill>
                  <a:schemeClr val="tx1"/>
                </a:solidFill>
                <a:latin typeface="+mn-lt"/>
                <a:ea typeface="+mn-ea"/>
                <a:cs typeface="+mn-cs"/>
              </a:rPr>
              <a:t>soundness</a:t>
            </a:r>
            <a:r>
              <a:rPr lang="zh-CN" altLang="en-US" sz="1200" kern="1200" dirty="0" smtClean="0">
                <a:solidFill>
                  <a:schemeClr val="tx1"/>
                </a:solidFill>
                <a:latin typeface="+mn-lt"/>
                <a:ea typeface="+mn-ea"/>
                <a:cs typeface="+mn-cs"/>
              </a:rPr>
              <a:t>结果，推导出结论指导转换前的业务过程模型、版本状态图和版本分配信息。</a:t>
            </a:r>
            <a:endParaRPr lang="en-US" altLang="zh-CN" sz="1200" kern="1200" dirty="0" smtClean="0">
              <a:solidFill>
                <a:schemeClr val="tx1"/>
              </a:solidFill>
              <a:latin typeface="+mn-lt"/>
              <a:ea typeface="+mn-ea"/>
              <a:cs typeface="+mn-cs"/>
            </a:endParaRPr>
          </a:p>
          <a:p>
            <a:r>
              <a:rPr lang="en-US" altLang="zh-CN" dirty="0" smtClean="0"/>
              <a:t>*slide</a:t>
            </a:r>
            <a:r>
              <a:rPr lang="zh-CN" altLang="en-US" dirty="0" smtClean="0"/>
              <a:t>版本路径存在性：两方面</a:t>
            </a:r>
            <a:r>
              <a:rPr lang="en-US" altLang="zh-CN" dirty="0" smtClean="0"/>
              <a:t>-</a:t>
            </a:r>
            <a:r>
              <a:rPr lang="zh-CN" altLang="en-US" dirty="0" smtClean="0"/>
              <a:t>全局和局部</a:t>
            </a:r>
            <a:endParaRPr lang="zh-CN" altLang="en-US" dirty="0"/>
          </a:p>
        </p:txBody>
      </p:sp>
      <p:sp>
        <p:nvSpPr>
          <p:cNvPr id="4" name="灯片编号占位符 3"/>
          <p:cNvSpPr>
            <a:spLocks noGrp="1"/>
          </p:cNvSpPr>
          <p:nvPr>
            <p:ph type="sldNum" sz="quarter" idx="10"/>
          </p:nvPr>
        </p:nvSpPr>
        <p:spPr/>
        <p:txBody>
          <a:bodyPr/>
          <a:lstStyle/>
          <a:p>
            <a:fld id="{7A1917C7-9841-489B-B1E9-4B9466EAE583}" type="slidenum">
              <a:rPr lang="zh-CN" altLang="en-US" smtClean="0"/>
              <a:pPr/>
              <a:t>24</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语法层次检查：</a:t>
            </a:r>
            <a:endParaRPr lang="en-US" altLang="zh-CN" dirty="0" smtClean="0"/>
          </a:p>
          <a:p>
            <a:r>
              <a:rPr lang="zh-CN" altLang="en-US" dirty="0" smtClean="0"/>
              <a:t>（</a:t>
            </a:r>
            <a:r>
              <a:rPr lang="en-US" altLang="zh-CN" dirty="0" smtClean="0"/>
              <a:t>1</a:t>
            </a:r>
            <a:r>
              <a:rPr lang="zh-CN" altLang="en-US" dirty="0" smtClean="0"/>
              <a:t>）</a:t>
            </a:r>
            <a:r>
              <a:rPr lang="zh-CN" altLang="en-US" b="1" dirty="0" smtClean="0"/>
              <a:t>版本操作路径存在性，包括局部版本操作路径存在性和全局版本操作路径存在性</a:t>
            </a:r>
            <a:r>
              <a:rPr lang="zh-CN" altLang="en-US" dirty="0" smtClean="0"/>
              <a:t>。</a:t>
            </a:r>
            <a:r>
              <a:rPr lang="zh-CN" altLang="en-US" sz="1200" b="0" dirty="0" smtClean="0">
                <a:latin typeface="Constantia" pitchFamily="18" charset="0"/>
              </a:rPr>
              <a:t>局部版本操作路径存在性：</a:t>
            </a:r>
            <a:r>
              <a:rPr lang="zh-CN" altLang="en-US" sz="1200" kern="1200" dirty="0" smtClean="0">
                <a:solidFill>
                  <a:schemeClr val="tx1"/>
                </a:solidFill>
                <a:latin typeface="+mn-lt"/>
                <a:ea typeface="+mn-ea"/>
                <a:cs typeface="+mn-cs"/>
              </a:rPr>
              <a:t>一个任务，当被分配版本操作后，根据分配的状态对，能够将对象从它的前置状态移到它的后置状态。全局版本操作路径存在性：业务流程中的任务能够将对象从它的初始状态移至它的某个结束状态。</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2</a:t>
            </a:r>
            <a:r>
              <a:rPr lang="zh-CN" altLang="en-US" sz="1200" kern="1200" dirty="0" smtClean="0">
                <a:solidFill>
                  <a:schemeClr val="tx1"/>
                </a:solidFill>
                <a:latin typeface="+mn-lt"/>
                <a:ea typeface="+mn-ea"/>
                <a:cs typeface="+mn-cs"/>
              </a:rPr>
              <a:t>）</a:t>
            </a:r>
            <a:r>
              <a:rPr lang="zh-CN" altLang="en-US" sz="1200" b="1" dirty="0" smtClean="0">
                <a:latin typeface="Constantia" pitchFamily="18" charset="0"/>
              </a:rPr>
              <a:t>局部不可执行版本操作；</a:t>
            </a:r>
            <a:r>
              <a:rPr lang="zh-CN" altLang="en-US" sz="1200" kern="1200" dirty="0" smtClean="0">
                <a:solidFill>
                  <a:schemeClr val="tx1"/>
                </a:solidFill>
                <a:latin typeface="+mn-lt"/>
                <a:ea typeface="+mn-ea"/>
                <a:cs typeface="+mn-cs"/>
              </a:rPr>
              <a:t>一个任务能够至少执行一次所分配的每一个版本操作。</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3</a:t>
            </a:r>
            <a:r>
              <a:rPr lang="zh-CN" altLang="en-US" sz="1200" kern="1200" dirty="0" smtClean="0">
                <a:solidFill>
                  <a:schemeClr val="tx1"/>
                </a:solidFill>
                <a:latin typeface="+mn-lt"/>
                <a:ea typeface="+mn-ea"/>
                <a:cs typeface="+mn-cs"/>
              </a:rPr>
              <a:t>）</a:t>
            </a:r>
            <a:r>
              <a:rPr lang="zh-CN" altLang="en-US" sz="1200" b="1" dirty="0" smtClean="0">
                <a:latin typeface="Constantia" pitchFamily="18" charset="0"/>
              </a:rPr>
              <a:t>版本操作分配完备性：</a:t>
            </a:r>
            <a:r>
              <a:rPr lang="zh-CN" altLang="en-US" sz="1200" kern="1200" dirty="0" smtClean="0">
                <a:solidFill>
                  <a:schemeClr val="tx1"/>
                </a:solidFill>
                <a:latin typeface="+mn-lt"/>
                <a:ea typeface="+mn-ea"/>
                <a:cs typeface="+mn-cs"/>
              </a:rPr>
              <a:t>分配到任务上的版本操作集合与版本生命周期里的版本集合相等；同名版本操作完备性。</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行为合规性检查：</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1</a:t>
            </a:r>
            <a:r>
              <a:rPr lang="zh-CN" altLang="en-US" sz="1200" kern="1200" dirty="0" smtClean="0">
                <a:solidFill>
                  <a:schemeClr val="tx1"/>
                </a:solidFill>
                <a:latin typeface="+mn-lt"/>
                <a:ea typeface="+mn-ea"/>
                <a:cs typeface="+mn-cs"/>
              </a:rPr>
              <a:t>）将业务过程，版本操作状态图和版本标注信息统一转换为一个</a:t>
            </a:r>
            <a:r>
              <a:rPr lang="en-US" altLang="zh-CN" sz="1200" kern="1200" dirty="0" smtClean="0">
                <a:solidFill>
                  <a:schemeClr val="tx1"/>
                </a:solidFill>
                <a:latin typeface="+mn-lt"/>
                <a:ea typeface="+mn-ea"/>
                <a:cs typeface="+mn-cs"/>
              </a:rPr>
              <a:t>WF-net</a:t>
            </a:r>
            <a:r>
              <a:rPr lang="zh-CN" altLang="en-US" sz="1200" kern="1200" dirty="0" smtClean="0">
                <a:solidFill>
                  <a:schemeClr val="tx1"/>
                </a:solidFill>
                <a:latin typeface="+mn-lt"/>
                <a:ea typeface="+mn-ea"/>
                <a:cs typeface="+mn-cs"/>
              </a:rPr>
              <a:t>网；</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2</a:t>
            </a:r>
            <a:r>
              <a:rPr lang="zh-CN" altLang="en-US" sz="1200" kern="1200" dirty="0" smtClean="0">
                <a:solidFill>
                  <a:schemeClr val="tx1"/>
                </a:solidFill>
                <a:latin typeface="+mn-lt"/>
                <a:ea typeface="+mn-ea"/>
                <a:cs typeface="+mn-cs"/>
              </a:rPr>
              <a:t>）对转换后的模型执行</a:t>
            </a:r>
            <a:r>
              <a:rPr lang="en-US" altLang="zh-CN" sz="1200" kern="1200" dirty="0" smtClean="0">
                <a:solidFill>
                  <a:schemeClr val="tx1"/>
                </a:solidFill>
                <a:latin typeface="+mn-lt"/>
                <a:ea typeface="+mn-ea"/>
                <a:cs typeface="+mn-cs"/>
              </a:rPr>
              <a:t>soundness</a:t>
            </a:r>
            <a:r>
              <a:rPr lang="zh-CN" altLang="en-US" sz="1200" kern="1200" dirty="0" smtClean="0">
                <a:solidFill>
                  <a:schemeClr val="tx1"/>
                </a:solidFill>
                <a:latin typeface="+mn-lt"/>
                <a:ea typeface="+mn-ea"/>
                <a:cs typeface="+mn-cs"/>
              </a:rPr>
              <a:t>检查；</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3</a:t>
            </a:r>
            <a:r>
              <a:rPr lang="zh-CN" altLang="en-US" sz="1200" kern="1200" dirty="0" smtClean="0">
                <a:solidFill>
                  <a:schemeClr val="tx1"/>
                </a:solidFill>
                <a:latin typeface="+mn-lt"/>
                <a:ea typeface="+mn-ea"/>
                <a:cs typeface="+mn-cs"/>
              </a:rPr>
              <a:t>）根据转换后的模型</a:t>
            </a:r>
            <a:r>
              <a:rPr lang="en-US" altLang="zh-CN" sz="1200" kern="1200" dirty="0" smtClean="0">
                <a:solidFill>
                  <a:schemeClr val="tx1"/>
                </a:solidFill>
                <a:latin typeface="+mn-lt"/>
                <a:ea typeface="+mn-ea"/>
                <a:cs typeface="+mn-cs"/>
              </a:rPr>
              <a:t>soundness</a:t>
            </a:r>
            <a:r>
              <a:rPr lang="zh-CN" altLang="en-US" sz="1200" kern="1200" dirty="0" smtClean="0">
                <a:solidFill>
                  <a:schemeClr val="tx1"/>
                </a:solidFill>
                <a:latin typeface="+mn-lt"/>
                <a:ea typeface="+mn-ea"/>
                <a:cs typeface="+mn-cs"/>
              </a:rPr>
              <a:t>结果，推导出结论指导转换前的业务过程模型、版本状态图和版本分配信息。</a:t>
            </a:r>
            <a:endParaRPr lang="en-US" altLang="zh-CN" sz="1200" kern="1200" dirty="0" smtClean="0">
              <a:solidFill>
                <a:schemeClr val="tx1"/>
              </a:solidFill>
              <a:latin typeface="+mn-lt"/>
              <a:ea typeface="+mn-ea"/>
              <a:cs typeface="+mn-cs"/>
            </a:endParaRPr>
          </a:p>
          <a:p>
            <a:r>
              <a:rPr lang="en-US" altLang="zh-CN" dirty="0" smtClean="0"/>
              <a:t>*slide</a:t>
            </a:r>
            <a:r>
              <a:rPr lang="zh-CN" altLang="en-US" dirty="0" smtClean="0"/>
              <a:t>版本路径存在性：两方面</a:t>
            </a:r>
            <a:r>
              <a:rPr lang="en-US" altLang="zh-CN" dirty="0" smtClean="0"/>
              <a:t>-</a:t>
            </a:r>
            <a:r>
              <a:rPr lang="zh-CN" altLang="en-US" dirty="0" smtClean="0"/>
              <a:t>全局和局部</a:t>
            </a:r>
            <a:endParaRPr lang="zh-CN" altLang="en-US" dirty="0"/>
          </a:p>
        </p:txBody>
      </p:sp>
      <p:sp>
        <p:nvSpPr>
          <p:cNvPr id="4" name="灯片编号占位符 3"/>
          <p:cNvSpPr>
            <a:spLocks noGrp="1"/>
          </p:cNvSpPr>
          <p:nvPr>
            <p:ph type="sldNum" sz="quarter" idx="10"/>
          </p:nvPr>
        </p:nvSpPr>
        <p:spPr/>
        <p:txBody>
          <a:bodyPr/>
          <a:lstStyle/>
          <a:p>
            <a:fld id="{7A1917C7-9841-489B-B1E9-4B9466EAE583}" type="slidenum">
              <a:rPr lang="zh-CN" altLang="en-US" smtClean="0"/>
              <a:pPr/>
              <a:t>25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028169-1915-4A18-BD8E-97C01C1FF4C7}" type="slidenum">
              <a:rPr lang="en-US" altLang="zh-CN"/>
              <a:pPr/>
              <a:t>4</a:t>
            </a:fld>
            <a:endParaRPr lang="en-US" altLang="zh-CN"/>
          </a:p>
        </p:txBody>
      </p:sp>
      <p:sp>
        <p:nvSpPr>
          <p:cNvPr id="1036290" name="Rectangle 2"/>
          <p:cNvSpPr>
            <a:spLocks noGrp="1" noRot="1" noChangeAspect="1" noChangeArrowheads="1" noTextEdit="1"/>
          </p:cNvSpPr>
          <p:nvPr>
            <p:ph type="sldImg"/>
          </p:nvPr>
        </p:nvSpPr>
        <p:spPr>
          <a:ln/>
        </p:spPr>
      </p:sp>
      <p:sp>
        <p:nvSpPr>
          <p:cNvPr id="1036291" name="Rectangle 3"/>
          <p:cNvSpPr>
            <a:spLocks noGrp="1" noChangeArrowheads="1"/>
          </p:cNvSpPr>
          <p:nvPr>
            <p:ph type="body" idx="1"/>
          </p:nvPr>
        </p:nvSpPr>
        <p:spPr/>
        <p:txBody>
          <a:bodyPr>
            <a:normAutofit fontScale="85000" lnSpcReduction="20000"/>
          </a:bodyPr>
          <a:lstStyle/>
          <a:p>
            <a:pPr marL="225011" indent="-225011" defTabSz="900044" fontAlgn="base">
              <a:lnSpc>
                <a:spcPct val="80000"/>
              </a:lnSpc>
              <a:spcBef>
                <a:spcPct val="35000"/>
              </a:spcBef>
              <a:spcAft>
                <a:spcPct val="15000"/>
              </a:spcAft>
              <a:buClr>
                <a:srgbClr val="333399"/>
              </a:buClr>
              <a:buFont typeface="Wingdings" pitchFamily="2" charset="2"/>
              <a:buChar char="§"/>
              <a:defRPr/>
            </a:pPr>
            <a:r>
              <a:rPr lang="en-US" altLang="zh-CN" sz="1700" kern="0" dirty="0" smtClean="0">
                <a:latin typeface="Arial" charset="0"/>
                <a:cs typeface="Arial" charset="0"/>
              </a:rPr>
              <a:t>Point out the source of </a:t>
            </a:r>
          </a:p>
          <a:p>
            <a:pPr marL="225011" indent="-225011" defTabSz="900044" fontAlgn="base">
              <a:lnSpc>
                <a:spcPct val="80000"/>
              </a:lnSpc>
              <a:spcBef>
                <a:spcPct val="35000"/>
              </a:spcBef>
              <a:spcAft>
                <a:spcPct val="15000"/>
              </a:spcAft>
              <a:buClr>
                <a:srgbClr val="333399"/>
              </a:buClr>
              <a:buFont typeface="Wingdings" pitchFamily="2" charset="2"/>
              <a:buChar char="§"/>
              <a:defRPr/>
            </a:pPr>
            <a:r>
              <a:rPr lang="en-US" altLang="zh-CN" sz="1700" kern="0" dirty="0" smtClean="0">
                <a:latin typeface="Arial" charset="0"/>
                <a:cs typeface="Arial" charset="0"/>
              </a:rPr>
              <a:t>Product Lifecycle Management (PLM) is a strategic approach to </a:t>
            </a:r>
            <a:r>
              <a:rPr lang="en-US" altLang="zh-CN" sz="1700" u="sng" kern="0" dirty="0" smtClean="0">
                <a:latin typeface="Arial" charset="0"/>
                <a:cs typeface="Arial" charset="0"/>
              </a:rPr>
              <a:t>creating</a:t>
            </a:r>
            <a:r>
              <a:rPr lang="en-US" altLang="zh-CN" sz="1700" kern="0" dirty="0" smtClean="0">
                <a:latin typeface="Arial" charset="0"/>
                <a:cs typeface="Arial" charset="0"/>
              </a:rPr>
              <a:t> and </a:t>
            </a:r>
            <a:r>
              <a:rPr lang="en-US" altLang="zh-CN" sz="1700" u="sng" kern="0" dirty="0" smtClean="0">
                <a:latin typeface="Arial" charset="0"/>
                <a:cs typeface="Arial" charset="0"/>
              </a:rPr>
              <a:t>managing</a:t>
            </a:r>
            <a:r>
              <a:rPr lang="en-US" altLang="zh-CN" sz="1700" kern="0" dirty="0" smtClean="0">
                <a:latin typeface="Arial" charset="0"/>
                <a:cs typeface="Arial" charset="0"/>
              </a:rPr>
              <a:t> a company's </a:t>
            </a:r>
            <a:r>
              <a:rPr lang="en-US" altLang="zh-CN" sz="1700" u="sng" kern="0" dirty="0" smtClean="0">
                <a:latin typeface="Arial" charset="0"/>
                <a:cs typeface="Arial" charset="0"/>
              </a:rPr>
              <a:t>product-related intellectual capital</a:t>
            </a:r>
            <a:r>
              <a:rPr lang="en-US" altLang="zh-CN" sz="1700" kern="0" dirty="0" smtClean="0">
                <a:latin typeface="Arial" charset="0"/>
                <a:cs typeface="Arial" charset="0"/>
              </a:rPr>
              <a:t>, from its initial </a:t>
            </a:r>
            <a:r>
              <a:rPr lang="en-US" altLang="zh-CN" sz="1700" u="sng" kern="0" dirty="0" smtClean="0">
                <a:latin typeface="Arial" charset="0"/>
                <a:cs typeface="Arial" charset="0"/>
              </a:rPr>
              <a:t>conception</a:t>
            </a:r>
            <a:r>
              <a:rPr lang="en-US" altLang="zh-CN" sz="1700" kern="0" dirty="0" smtClean="0">
                <a:latin typeface="Arial" charset="0"/>
                <a:cs typeface="Arial" charset="0"/>
              </a:rPr>
              <a:t> to </a:t>
            </a:r>
            <a:r>
              <a:rPr lang="en-US" altLang="zh-CN" sz="1700" u="sng" kern="0" dirty="0" smtClean="0">
                <a:latin typeface="Arial" charset="0"/>
                <a:cs typeface="Arial" charset="0"/>
              </a:rPr>
              <a:t>retirement</a:t>
            </a:r>
            <a:r>
              <a:rPr lang="en-US" altLang="zh-CN" sz="1700" kern="0" dirty="0" smtClean="0">
                <a:latin typeface="Arial" charset="0"/>
                <a:cs typeface="Arial" charset="0"/>
              </a:rPr>
              <a:t>.  </a:t>
            </a:r>
          </a:p>
          <a:p>
            <a:pPr marL="225011" indent="-225011" defTabSz="900044" fontAlgn="base">
              <a:lnSpc>
                <a:spcPct val="80000"/>
              </a:lnSpc>
              <a:spcBef>
                <a:spcPct val="35000"/>
              </a:spcBef>
              <a:spcAft>
                <a:spcPct val="15000"/>
              </a:spcAft>
              <a:buClr>
                <a:srgbClr val="333399"/>
              </a:buClr>
              <a:buFont typeface="Wingdings" pitchFamily="2" charset="2"/>
              <a:buChar char="§"/>
              <a:defRPr/>
            </a:pPr>
            <a:endParaRPr lang="en-US" altLang="zh-CN" sz="1700" kern="0" dirty="0" smtClean="0">
              <a:latin typeface="Arial" charset="0"/>
              <a:cs typeface="Arial" charset="0"/>
            </a:endParaRPr>
          </a:p>
          <a:p>
            <a:pPr marL="225011" indent="-225011" defTabSz="900044" fontAlgn="base">
              <a:lnSpc>
                <a:spcPct val="80000"/>
              </a:lnSpc>
              <a:spcBef>
                <a:spcPct val="35000"/>
              </a:spcBef>
              <a:spcAft>
                <a:spcPct val="15000"/>
              </a:spcAft>
              <a:buClr>
                <a:srgbClr val="333399"/>
              </a:buClr>
              <a:buFont typeface="Wingdings" pitchFamily="2" charset="2"/>
              <a:buChar char="§"/>
              <a:defRPr/>
            </a:pPr>
            <a:r>
              <a:rPr lang="en-US" altLang="zh-CN" sz="1700" kern="0" dirty="0" smtClean="0">
                <a:latin typeface="Arial" charset="0"/>
                <a:cs typeface="Arial" charset="0"/>
              </a:rPr>
              <a:t>PLM improves a company’s product</a:t>
            </a:r>
            <a:r>
              <a:rPr lang="en-US" altLang="zh-CN" sz="1700" u="sng" kern="0" dirty="0" smtClean="0">
                <a:latin typeface="Arial" charset="0"/>
                <a:cs typeface="Arial" charset="0"/>
              </a:rPr>
              <a:t> </a:t>
            </a:r>
            <a:r>
              <a:rPr lang="en-US" altLang="zh-CN" sz="1700" kern="0" dirty="0" smtClean="0">
                <a:latin typeface="Arial" charset="0"/>
                <a:cs typeface="Arial" charset="0"/>
              </a:rPr>
              <a:t>development processes and its ability to use product-related information to </a:t>
            </a:r>
            <a:r>
              <a:rPr lang="en-US" altLang="zh-CN" sz="1700" u="sng" kern="0" dirty="0" smtClean="0">
                <a:latin typeface="Arial" charset="0"/>
                <a:cs typeface="Arial" charset="0"/>
              </a:rPr>
              <a:t>make better business decisions</a:t>
            </a:r>
            <a:r>
              <a:rPr lang="en-US" altLang="zh-CN" sz="1700" kern="0" dirty="0" smtClean="0">
                <a:latin typeface="Arial" charset="0"/>
                <a:cs typeface="Arial" charset="0"/>
              </a:rPr>
              <a:t> and </a:t>
            </a:r>
            <a:r>
              <a:rPr lang="en-US" altLang="zh-CN" sz="1700" u="sng" kern="0" dirty="0" smtClean="0">
                <a:latin typeface="Arial" charset="0"/>
                <a:cs typeface="Arial" charset="0"/>
              </a:rPr>
              <a:t>deliver greater value to customers.  </a:t>
            </a:r>
          </a:p>
          <a:p>
            <a:pPr marL="225011" indent="-225011" defTabSz="900044" fontAlgn="base">
              <a:lnSpc>
                <a:spcPct val="80000"/>
              </a:lnSpc>
              <a:spcBef>
                <a:spcPct val="35000"/>
              </a:spcBef>
              <a:spcAft>
                <a:spcPct val="15000"/>
              </a:spcAft>
              <a:buClr>
                <a:srgbClr val="333399"/>
              </a:buClr>
              <a:buFont typeface="Wingdings" pitchFamily="2" charset="2"/>
              <a:buChar char="§"/>
              <a:defRPr/>
            </a:pPr>
            <a:endParaRPr lang="en-US" altLang="zh-CN" sz="1700" u="sng" kern="0" dirty="0" smtClean="0">
              <a:latin typeface="Arial" charset="0"/>
              <a:cs typeface="Arial" charset="0"/>
            </a:endParaRPr>
          </a:p>
          <a:p>
            <a:pPr marL="225011" indent="-225011" defTabSz="900044" fontAlgn="base">
              <a:lnSpc>
                <a:spcPct val="80000"/>
              </a:lnSpc>
              <a:spcBef>
                <a:spcPct val="35000"/>
              </a:spcBef>
              <a:spcAft>
                <a:spcPct val="15000"/>
              </a:spcAft>
              <a:buClr>
                <a:srgbClr val="333399"/>
              </a:buClr>
              <a:buFont typeface="Wingdings" pitchFamily="2" charset="2"/>
              <a:buChar char="§"/>
              <a:defRPr/>
            </a:pPr>
            <a:r>
              <a:rPr lang="en-US" altLang="zh-CN" sz="1700" kern="0" dirty="0" smtClean="0">
                <a:latin typeface="Arial" charset="0"/>
                <a:cs typeface="Arial" charset="0"/>
              </a:rPr>
              <a:t>PLM is a critical issue for organizations during this economic slowdown as they try to:</a:t>
            </a:r>
          </a:p>
          <a:p>
            <a:pPr marL="620343" lvl="1" indent="3125" defTabSz="900044" fontAlgn="base">
              <a:lnSpc>
                <a:spcPct val="80000"/>
              </a:lnSpc>
              <a:spcBef>
                <a:spcPct val="25000"/>
              </a:spcBef>
              <a:spcAft>
                <a:spcPct val="15000"/>
              </a:spcAft>
              <a:buClr>
                <a:srgbClr val="333399"/>
              </a:buClr>
              <a:buSzPct val="70000"/>
              <a:buFont typeface="Times New Roman" pitchFamily="18" charset="0"/>
              <a:buChar char="►"/>
              <a:defRPr/>
            </a:pPr>
            <a:r>
              <a:rPr lang="en-US" altLang="zh-CN" sz="1600" kern="0" dirty="0" smtClean="0">
                <a:latin typeface="Arial" charset="0"/>
                <a:cs typeface="Arial" charset="0"/>
              </a:rPr>
              <a:t>Develop </a:t>
            </a:r>
            <a:r>
              <a:rPr lang="en-US" altLang="zh-CN" sz="1600" u="sng" kern="0" dirty="0" smtClean="0">
                <a:latin typeface="Arial" charset="0"/>
                <a:cs typeface="Arial" charset="0"/>
              </a:rPr>
              <a:t>new products faster</a:t>
            </a:r>
            <a:r>
              <a:rPr lang="en-US" altLang="zh-CN" sz="1600" kern="0" dirty="0" smtClean="0">
                <a:latin typeface="Arial" charset="0"/>
                <a:cs typeface="Arial" charset="0"/>
              </a:rPr>
              <a:t> from ideation to launch </a:t>
            </a:r>
          </a:p>
          <a:p>
            <a:pPr marL="620343" lvl="1" indent="3125" defTabSz="900044" fontAlgn="base">
              <a:lnSpc>
                <a:spcPct val="80000"/>
              </a:lnSpc>
              <a:spcBef>
                <a:spcPct val="25000"/>
              </a:spcBef>
              <a:spcAft>
                <a:spcPct val="15000"/>
              </a:spcAft>
              <a:buClr>
                <a:srgbClr val="333399"/>
              </a:buClr>
              <a:buSzPct val="70000"/>
              <a:buFont typeface="Times New Roman" pitchFamily="18" charset="0"/>
              <a:buChar char="►"/>
              <a:defRPr/>
            </a:pPr>
            <a:r>
              <a:rPr lang="en-US" altLang="zh-CN" sz="1600" kern="0" dirty="0" smtClean="0">
                <a:latin typeface="Arial" charset="0"/>
                <a:cs typeface="Arial" charset="0"/>
              </a:rPr>
              <a:t>Get new products to the </a:t>
            </a:r>
            <a:r>
              <a:rPr lang="en-US" altLang="zh-CN" sz="1600" u="sng" kern="0" dirty="0" smtClean="0">
                <a:latin typeface="Arial" charset="0"/>
                <a:cs typeface="Arial" charset="0"/>
              </a:rPr>
              <a:t>market on time</a:t>
            </a:r>
            <a:r>
              <a:rPr lang="en-US" altLang="zh-CN" sz="1600" kern="0" dirty="0" smtClean="0">
                <a:latin typeface="Arial" charset="0"/>
                <a:cs typeface="Arial" charset="0"/>
              </a:rPr>
              <a:t>, as planned</a:t>
            </a:r>
          </a:p>
          <a:p>
            <a:pPr marL="620343" lvl="1" indent="3125" defTabSz="900044" fontAlgn="base">
              <a:lnSpc>
                <a:spcPct val="80000"/>
              </a:lnSpc>
              <a:spcBef>
                <a:spcPct val="25000"/>
              </a:spcBef>
              <a:spcAft>
                <a:spcPct val="15000"/>
              </a:spcAft>
              <a:buClr>
                <a:srgbClr val="333399"/>
              </a:buClr>
              <a:buSzPct val="70000"/>
              <a:buFont typeface="Times New Roman" pitchFamily="18" charset="0"/>
              <a:buChar char="►"/>
              <a:defRPr/>
            </a:pPr>
            <a:r>
              <a:rPr lang="en-US" altLang="zh-CN" sz="1600" u="sng" kern="0" dirty="0" smtClean="0">
                <a:latin typeface="Arial" charset="0"/>
                <a:cs typeface="Arial" charset="0"/>
              </a:rPr>
              <a:t>Improve the appeal</a:t>
            </a:r>
            <a:r>
              <a:rPr lang="en-US" altLang="zh-CN" sz="1600" kern="0" dirty="0" smtClean="0">
                <a:latin typeface="Arial" charset="0"/>
                <a:cs typeface="Arial" charset="0"/>
              </a:rPr>
              <a:t> and relevance of new products to customers</a:t>
            </a:r>
          </a:p>
          <a:p>
            <a:pPr marL="620343" lvl="1" indent="3125" defTabSz="900044" fontAlgn="base">
              <a:lnSpc>
                <a:spcPct val="80000"/>
              </a:lnSpc>
              <a:spcBef>
                <a:spcPct val="25000"/>
              </a:spcBef>
              <a:spcAft>
                <a:spcPct val="15000"/>
              </a:spcAft>
              <a:buClr>
                <a:srgbClr val="333399"/>
              </a:buClr>
              <a:buSzPct val="70000"/>
              <a:buFont typeface="Times New Roman" pitchFamily="18" charset="0"/>
              <a:buChar char="►"/>
              <a:defRPr/>
            </a:pPr>
            <a:r>
              <a:rPr lang="en-US" altLang="zh-CN" sz="1600" kern="0" dirty="0" smtClean="0">
                <a:latin typeface="Arial" charset="0"/>
                <a:cs typeface="Arial" charset="0"/>
              </a:rPr>
              <a:t>Develop products that are </a:t>
            </a:r>
            <a:r>
              <a:rPr lang="en-US" altLang="zh-CN" sz="1600" u="sng" kern="0" dirty="0" smtClean="0">
                <a:latin typeface="Arial" charset="0"/>
                <a:cs typeface="Arial" charset="0"/>
              </a:rPr>
              <a:t>efficient to manufacture</a:t>
            </a:r>
            <a:r>
              <a:rPr lang="en-US" altLang="zh-CN" sz="1600" kern="0" dirty="0" smtClean="0">
                <a:latin typeface="Arial" charset="0"/>
                <a:cs typeface="Arial" charset="0"/>
              </a:rPr>
              <a:t> and sell</a:t>
            </a:r>
          </a:p>
          <a:p>
            <a:pPr marL="620343" lvl="1" indent="3125" defTabSz="900044" fontAlgn="base">
              <a:lnSpc>
                <a:spcPct val="80000"/>
              </a:lnSpc>
              <a:spcBef>
                <a:spcPct val="25000"/>
              </a:spcBef>
              <a:spcAft>
                <a:spcPct val="15000"/>
              </a:spcAft>
              <a:buClr>
                <a:srgbClr val="333399"/>
              </a:buClr>
              <a:buSzPct val="70000"/>
              <a:buFont typeface="Times New Roman" pitchFamily="18" charset="0"/>
              <a:buChar char="►"/>
              <a:defRPr/>
            </a:pPr>
            <a:r>
              <a:rPr lang="en-US" altLang="zh-CN" sz="1600" u="sng" kern="0" dirty="0" smtClean="0">
                <a:latin typeface="Arial" charset="0"/>
                <a:cs typeface="Arial" charset="0"/>
              </a:rPr>
              <a:t>Reduce costs</a:t>
            </a:r>
            <a:r>
              <a:rPr lang="en-US" altLang="zh-CN" sz="1600" kern="0" dirty="0" smtClean="0">
                <a:latin typeface="Arial" charset="0"/>
                <a:cs typeface="Arial" charset="0"/>
              </a:rPr>
              <a:t> and </a:t>
            </a:r>
            <a:r>
              <a:rPr lang="en-US" altLang="zh-CN" sz="1600" u="sng" kern="0" dirty="0" smtClean="0">
                <a:latin typeface="Arial" charset="0"/>
                <a:cs typeface="Arial" charset="0"/>
              </a:rPr>
              <a:t>productivity losses</a:t>
            </a:r>
            <a:r>
              <a:rPr lang="en-US" altLang="zh-CN" sz="1600" kern="0" dirty="0" smtClean="0">
                <a:latin typeface="Arial" charset="0"/>
                <a:cs typeface="Arial" charset="0"/>
              </a:rPr>
              <a:t> related to product and packaging development</a:t>
            </a:r>
          </a:p>
          <a:p>
            <a:pPr marL="620343" lvl="1" indent="3125" defTabSz="900044" fontAlgn="base">
              <a:lnSpc>
                <a:spcPct val="80000"/>
              </a:lnSpc>
              <a:spcBef>
                <a:spcPct val="25000"/>
              </a:spcBef>
              <a:spcAft>
                <a:spcPct val="15000"/>
              </a:spcAft>
              <a:buClr>
                <a:srgbClr val="333399"/>
              </a:buClr>
              <a:buSzPct val="70000"/>
              <a:buFont typeface="Times New Roman" pitchFamily="18" charset="0"/>
              <a:buChar char="►"/>
              <a:defRPr/>
            </a:pPr>
            <a:r>
              <a:rPr lang="en-US" altLang="zh-CN" sz="1600" u="sng" kern="0" dirty="0" smtClean="0">
                <a:latin typeface="Arial" charset="0"/>
                <a:cs typeface="Arial" charset="0"/>
              </a:rPr>
              <a:t>Improve the payback</a:t>
            </a:r>
            <a:r>
              <a:rPr lang="en-US" altLang="zh-CN" sz="1600" kern="0" dirty="0" smtClean="0">
                <a:latin typeface="Arial" charset="0"/>
                <a:cs typeface="Arial" charset="0"/>
              </a:rPr>
              <a:t> for new and revised product launches </a:t>
            </a:r>
          </a:p>
          <a:p>
            <a:endParaRPr lang="zh-CN" altLang="zh-CN"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当前，在业务过程中保证任务能够访问版本操作的机制</a:t>
            </a:r>
            <a:r>
              <a:rPr lang="en-US" altLang="zh-CN" dirty="0" smtClean="0"/>
              <a:t>-</a:t>
            </a:r>
            <a:r>
              <a:rPr lang="zh-CN" altLang="en-US" dirty="0" smtClean="0"/>
              <a:t>权限分配机制，版本操作与其它数据操作（读，浏览等）一起，有权限分配机制分配相应的数据操作到业务流程的任务上。</a:t>
            </a:r>
            <a:endParaRPr lang="zh-CN" altLang="en-US" dirty="0"/>
          </a:p>
        </p:txBody>
      </p:sp>
      <p:sp>
        <p:nvSpPr>
          <p:cNvPr id="4" name="灯片编号占位符 3"/>
          <p:cNvSpPr>
            <a:spLocks noGrp="1"/>
          </p:cNvSpPr>
          <p:nvPr>
            <p:ph type="sldNum" sz="quarter" idx="10"/>
          </p:nvPr>
        </p:nvSpPr>
        <p:spPr/>
        <p:txBody>
          <a:bodyPr/>
          <a:lstStyle/>
          <a:p>
            <a:fld id="{7A1917C7-9841-489B-B1E9-4B9466EAE583}" type="slidenum">
              <a:rPr lang="zh-CN" altLang="en-US" smtClean="0"/>
              <a:pPr/>
              <a:t>35</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当前，在业务过程中保证任务能够访问版本操作的机制</a:t>
            </a:r>
            <a:r>
              <a:rPr lang="en-US" altLang="zh-CN" dirty="0" smtClean="0"/>
              <a:t>-</a:t>
            </a:r>
            <a:r>
              <a:rPr lang="zh-CN" altLang="en-US" dirty="0" smtClean="0"/>
              <a:t>权限分配机制，版本操作与其它数据操作（读，浏览等）一起，有权限分配机制分配相应的数据操作到业务流程的任务上。</a:t>
            </a:r>
            <a:endParaRPr lang="zh-CN" altLang="en-US" dirty="0"/>
          </a:p>
        </p:txBody>
      </p:sp>
      <p:sp>
        <p:nvSpPr>
          <p:cNvPr id="4" name="灯片编号占位符 3"/>
          <p:cNvSpPr>
            <a:spLocks noGrp="1"/>
          </p:cNvSpPr>
          <p:nvPr>
            <p:ph type="sldNum" sz="quarter" idx="10"/>
          </p:nvPr>
        </p:nvSpPr>
        <p:spPr/>
        <p:txBody>
          <a:bodyPr/>
          <a:lstStyle/>
          <a:p>
            <a:fld id="{7A1917C7-9841-489B-B1E9-4B9466EAE583}" type="slidenum">
              <a:rPr lang="zh-CN" altLang="en-US" smtClean="0"/>
              <a:pPr/>
              <a:t>36</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当前，在业务过程中保证任务能够访问版本操作的机制</a:t>
            </a:r>
            <a:r>
              <a:rPr lang="en-US" altLang="zh-CN" dirty="0" smtClean="0"/>
              <a:t>-</a:t>
            </a:r>
            <a:r>
              <a:rPr lang="zh-CN" altLang="en-US" dirty="0" smtClean="0"/>
              <a:t>权限分配机制，版本操作与其它数据操作（读，浏览等）一起，有权限分配机制分配相应的数据操作到业务流程的任务上。</a:t>
            </a:r>
            <a:endParaRPr lang="zh-CN" altLang="en-US" dirty="0"/>
          </a:p>
        </p:txBody>
      </p:sp>
      <p:sp>
        <p:nvSpPr>
          <p:cNvPr id="4" name="灯片编号占位符 3"/>
          <p:cNvSpPr>
            <a:spLocks noGrp="1"/>
          </p:cNvSpPr>
          <p:nvPr>
            <p:ph type="sldNum" sz="quarter" idx="10"/>
          </p:nvPr>
        </p:nvSpPr>
        <p:spPr/>
        <p:txBody>
          <a:bodyPr/>
          <a:lstStyle/>
          <a:p>
            <a:fld id="{7A1917C7-9841-489B-B1E9-4B9466EAE583}" type="slidenum">
              <a:rPr lang="zh-CN" altLang="en-US" smtClean="0"/>
              <a:pPr/>
              <a:t>37</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当前，在业务过程中保证任务能够访问版本操作的机制</a:t>
            </a:r>
            <a:r>
              <a:rPr lang="en-US" altLang="zh-CN" dirty="0" smtClean="0"/>
              <a:t>-</a:t>
            </a:r>
            <a:r>
              <a:rPr lang="zh-CN" altLang="en-US" dirty="0" smtClean="0"/>
              <a:t>权限分配机制，版本操作与其它数据操作（读，浏览等）一起，有权限分配机制分配相应的数据操作到业务流程的任务上。</a:t>
            </a:r>
            <a:endParaRPr lang="zh-CN" altLang="en-US" dirty="0"/>
          </a:p>
        </p:txBody>
      </p:sp>
      <p:sp>
        <p:nvSpPr>
          <p:cNvPr id="4" name="灯片编号占位符 3"/>
          <p:cNvSpPr>
            <a:spLocks noGrp="1"/>
          </p:cNvSpPr>
          <p:nvPr>
            <p:ph type="sldNum" sz="quarter" idx="10"/>
          </p:nvPr>
        </p:nvSpPr>
        <p:spPr/>
        <p:txBody>
          <a:bodyPr/>
          <a:lstStyle/>
          <a:p>
            <a:fld id="{7A1917C7-9841-489B-B1E9-4B9466EAE583}" type="slidenum">
              <a:rPr lang="zh-CN" altLang="en-US" smtClean="0"/>
              <a:pPr/>
              <a:t>38</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当前，在业务过程中保证任务能够访问版本操作的机制</a:t>
            </a:r>
            <a:r>
              <a:rPr lang="en-US" altLang="zh-CN" dirty="0" smtClean="0"/>
              <a:t>-</a:t>
            </a:r>
            <a:r>
              <a:rPr lang="zh-CN" altLang="en-US" dirty="0" smtClean="0"/>
              <a:t>权限分配机制，版本操作与其它数据操作（读，浏览等）一起，有权限分配机制分配相应的数据操作到业务流程的任务上。</a:t>
            </a:r>
            <a:endParaRPr lang="zh-CN" altLang="en-US" dirty="0"/>
          </a:p>
        </p:txBody>
      </p:sp>
      <p:sp>
        <p:nvSpPr>
          <p:cNvPr id="4" name="灯片编号占位符 3"/>
          <p:cNvSpPr>
            <a:spLocks noGrp="1"/>
          </p:cNvSpPr>
          <p:nvPr>
            <p:ph type="sldNum" sz="quarter" idx="10"/>
          </p:nvPr>
        </p:nvSpPr>
        <p:spPr/>
        <p:txBody>
          <a:bodyPr/>
          <a:lstStyle/>
          <a:p>
            <a:fld id="{7A1917C7-9841-489B-B1E9-4B9466EAE583}" type="slidenum">
              <a:rPr lang="zh-CN" altLang="en-US" smtClean="0"/>
              <a:pPr/>
              <a:t>39</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当前，在业务过程中保证任务能够访问版本操作的机制</a:t>
            </a:r>
            <a:r>
              <a:rPr lang="en-US" altLang="zh-CN" dirty="0" smtClean="0"/>
              <a:t>-</a:t>
            </a:r>
            <a:r>
              <a:rPr lang="zh-CN" altLang="en-US" dirty="0" smtClean="0"/>
              <a:t>权限分配机制，版本操作与其它数据操作（读，浏览等）一起，有权限分配机制分配相应的数据操作到业务流程的任务上。</a:t>
            </a:r>
            <a:endParaRPr lang="zh-CN" altLang="en-US" dirty="0"/>
          </a:p>
        </p:txBody>
      </p:sp>
      <p:sp>
        <p:nvSpPr>
          <p:cNvPr id="4" name="灯片编号占位符 3"/>
          <p:cNvSpPr>
            <a:spLocks noGrp="1"/>
          </p:cNvSpPr>
          <p:nvPr>
            <p:ph type="sldNum" sz="quarter" idx="10"/>
          </p:nvPr>
        </p:nvSpPr>
        <p:spPr/>
        <p:txBody>
          <a:bodyPr/>
          <a:lstStyle/>
          <a:p>
            <a:fld id="{7A1917C7-9841-489B-B1E9-4B9466EAE583}" type="slidenum">
              <a:rPr lang="zh-CN" altLang="en-US" smtClean="0"/>
              <a:pPr/>
              <a:t>40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PLM</a:t>
            </a:r>
            <a:r>
              <a:rPr lang="zh-CN" altLang="en-US" dirty="0" smtClean="0"/>
              <a:t>中的数据管理包括产品配置管理，产品版本管理；产品配置管理关注业务对象的组合配置关系；产品版本管理关注单个业务对象的版本演变。</a:t>
            </a:r>
            <a:endParaRPr lang="en-US" altLang="zh-CN" dirty="0" smtClean="0"/>
          </a:p>
          <a:p>
            <a:r>
              <a:rPr lang="zh-CN" altLang="en-US" dirty="0" smtClean="0"/>
              <a:t>过程管理：根据</a:t>
            </a:r>
            <a:endParaRPr lang="zh-CN" altLang="en-US" dirty="0"/>
          </a:p>
        </p:txBody>
      </p:sp>
      <p:sp>
        <p:nvSpPr>
          <p:cNvPr id="4" name="灯片编号占位符 3"/>
          <p:cNvSpPr>
            <a:spLocks noGrp="1"/>
          </p:cNvSpPr>
          <p:nvPr>
            <p:ph type="sldNum" sz="quarter" idx="10"/>
          </p:nvPr>
        </p:nvSpPr>
        <p:spPr/>
        <p:txBody>
          <a:bodyPr/>
          <a:lstStyle/>
          <a:p>
            <a:fld id="{7A1917C7-9841-489B-B1E9-4B9466EAE583}" type="slidenum">
              <a:rPr lang="zh-CN" altLang="en-US" smtClean="0"/>
              <a:pPr/>
              <a:t>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从企业业务管理层面来看，业务对象生命周期包括创建，检查，归档，打印，更改直至最终删除整个过程；</a:t>
            </a:r>
            <a:endParaRPr lang="en-US" altLang="zh-CN" dirty="0" smtClean="0"/>
          </a:p>
          <a:p>
            <a:r>
              <a:rPr lang="zh-CN" altLang="en-US" dirty="0" smtClean="0"/>
              <a:t>从数据管理层面来看，必须由相关的操作控制机制保证业务对象由合法的人员创建，在创建之后能够被安全而可靠的访问。</a:t>
            </a:r>
            <a:endParaRPr lang="en-US" altLang="zh-CN" dirty="0" smtClean="0"/>
          </a:p>
          <a:p>
            <a:r>
              <a:rPr lang="zh-CN" altLang="en-US" dirty="0" smtClean="0"/>
              <a:t>业务管理与数据管理二者完美地配合，才能保证产生出合乎要求的业务对象。</a:t>
            </a:r>
            <a:endParaRPr lang="zh-CN" altLang="en-US" dirty="0"/>
          </a:p>
        </p:txBody>
      </p:sp>
      <p:sp>
        <p:nvSpPr>
          <p:cNvPr id="4" name="灯片编号占位符 3"/>
          <p:cNvSpPr>
            <a:spLocks noGrp="1"/>
          </p:cNvSpPr>
          <p:nvPr>
            <p:ph type="sldNum" sz="quarter" idx="10"/>
          </p:nvPr>
        </p:nvSpPr>
        <p:spPr/>
        <p:txBody>
          <a:bodyPr/>
          <a:lstStyle/>
          <a:p>
            <a:fld id="{7A1917C7-9841-489B-B1E9-4B9466EAE583}" type="slidenum">
              <a:rPr lang="zh-CN" altLang="en-US" smtClean="0"/>
              <a:pPr/>
              <a:t>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通过业务流程组织任务来实现业务对象生命周期演变</a:t>
            </a:r>
            <a:endParaRPr lang="zh-CN" altLang="en-US" dirty="0"/>
          </a:p>
        </p:txBody>
      </p:sp>
      <p:sp>
        <p:nvSpPr>
          <p:cNvPr id="4" name="灯片编号占位符 3"/>
          <p:cNvSpPr>
            <a:spLocks noGrp="1"/>
          </p:cNvSpPr>
          <p:nvPr>
            <p:ph type="sldNum" sz="quarter" idx="10"/>
          </p:nvPr>
        </p:nvSpPr>
        <p:spPr/>
        <p:txBody>
          <a:bodyPr/>
          <a:lstStyle/>
          <a:p>
            <a:fld id="{7A1917C7-9841-489B-B1E9-4B9466EAE583}" type="slidenum">
              <a:rPr lang="zh-CN" altLang="en-US" smtClean="0"/>
              <a:pPr/>
              <a:t>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某些特定的任务与业务对象生命周期特定的阶段有关，也即，有关的任务推动业务对象生命周期演变。</a:t>
            </a:r>
            <a:endParaRPr lang="zh-CN" altLang="en-US" dirty="0"/>
          </a:p>
        </p:txBody>
      </p:sp>
      <p:sp>
        <p:nvSpPr>
          <p:cNvPr id="4" name="灯片编号占位符 3"/>
          <p:cNvSpPr>
            <a:spLocks noGrp="1"/>
          </p:cNvSpPr>
          <p:nvPr>
            <p:ph type="sldNum" sz="quarter" idx="10"/>
          </p:nvPr>
        </p:nvSpPr>
        <p:spPr/>
        <p:txBody>
          <a:bodyPr/>
          <a:lstStyle/>
          <a:p>
            <a:fld id="{7A1917C7-9841-489B-B1E9-4B9466EAE583}" type="slidenum">
              <a:rPr lang="zh-CN" altLang="en-US" smtClean="0"/>
              <a:pPr/>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A1917C7-9841-489B-B1E9-4B9466EAE583}" type="slidenum">
              <a:rPr lang="zh-CN" altLang="en-US" smtClean="0"/>
              <a:pPr/>
              <a:t>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A1917C7-9841-489B-B1E9-4B9466EAE583}" type="slidenum">
              <a:rPr lang="zh-CN" altLang="en-US" smtClean="0"/>
              <a:pPr/>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同时，在数据管理方面，制定了详细的业务对象版本操作以及版本操作规则</a:t>
            </a:r>
            <a:endParaRPr lang="zh-CN" altLang="en-US" dirty="0"/>
          </a:p>
        </p:txBody>
      </p:sp>
      <p:sp>
        <p:nvSpPr>
          <p:cNvPr id="4" name="灯片编号占位符 3"/>
          <p:cNvSpPr>
            <a:spLocks noGrp="1"/>
          </p:cNvSpPr>
          <p:nvPr>
            <p:ph type="sldNum" sz="quarter" idx="10"/>
          </p:nvPr>
        </p:nvSpPr>
        <p:spPr/>
        <p:txBody>
          <a:bodyPr/>
          <a:lstStyle/>
          <a:p>
            <a:fld id="{7A1917C7-9841-489B-B1E9-4B9466EAE583}" type="slidenum">
              <a:rPr lang="zh-CN" altLang="en-US" smtClean="0"/>
              <a:pPr/>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LM标题页">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prstGeom prst="rect">
            <a:avLst/>
          </a:prstGeo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zh-CN" altLang="en-US" smtClean="0"/>
              <a:t>单击此处编辑母版标题样式</a:t>
            </a:r>
            <a:endParaRPr lang="en-US"/>
          </a:p>
        </p:txBody>
      </p:sp>
      <p:sp>
        <p:nvSpPr>
          <p:cNvPr id="17" name="副标题 16"/>
          <p:cNvSpPr>
            <a:spLocks noGrp="1"/>
          </p:cNvSpPr>
          <p:nvPr>
            <p:ph type="subTitle" idx="1"/>
          </p:nvPr>
        </p:nvSpPr>
        <p:spPr>
          <a:xfrm>
            <a:off x="533400" y="3228536"/>
            <a:ext cx="7854696" cy="70053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smtClean="0"/>
              <a:t>单击此处编辑母版副标题样式</a:t>
            </a:r>
            <a:endParaRPr lang="en-US"/>
          </a:p>
        </p:txBody>
      </p:sp>
      <p:sp>
        <p:nvSpPr>
          <p:cNvPr id="15" name="文本占位符 14"/>
          <p:cNvSpPr>
            <a:spLocks noGrp="1"/>
          </p:cNvSpPr>
          <p:nvPr>
            <p:ph type="body" sz="quarter" idx="10"/>
          </p:nvPr>
        </p:nvSpPr>
        <p:spPr>
          <a:xfrm>
            <a:off x="500034" y="4000504"/>
            <a:ext cx="4143375" cy="1357313"/>
          </a:xfrm>
        </p:spPr>
        <p:txBody>
          <a:bodyPr/>
          <a:lstStyle>
            <a:lvl1pPr algn="l">
              <a:buNone/>
              <a:defRPr/>
            </a:lvl1pPr>
            <a:lvl3pPr algn="l">
              <a:buNone/>
              <a:defRPr/>
            </a:lvl3pPr>
          </a:lstStyle>
          <a:p>
            <a:pPr lvl="0"/>
            <a:r>
              <a:rPr lang="zh-CN" altLang="en-US" smtClean="0"/>
              <a:t>单击此处编辑母版文本样式</a:t>
            </a:r>
          </a:p>
          <a:p>
            <a:pPr lvl="1"/>
            <a:r>
              <a:rPr lang="zh-CN" altLang="en-US" smtClean="0"/>
              <a:t>第二级</a:t>
            </a:r>
          </a:p>
          <a:p>
            <a:pPr lvl="2"/>
            <a:r>
              <a:rPr lang="zh-CN" altLang="en-US" smtClean="0"/>
              <a:t>第三级</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0350900-9243-4981-958F-6F88A46B3C36}" type="datetimeFigureOut">
              <a:rPr lang="zh-CN" altLang="en-US" smtClean="0"/>
              <a:pPr/>
              <a:t>2011-8-26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701D813-EEF6-4655-B90F-403037BAD610}"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0350900-9243-4981-958F-6F88A46B3C36}" type="datetimeFigureOut">
              <a:rPr lang="zh-CN" altLang="en-US" smtClean="0"/>
              <a:pPr/>
              <a:t>2011-8-26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01D813-EEF6-4655-B90F-403037BAD610}"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0350900-9243-4981-958F-6F88A46B3C36}" type="datetimeFigureOut">
              <a:rPr lang="zh-CN" altLang="en-US" smtClean="0"/>
              <a:pPr/>
              <a:t>2011-8-26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01D813-EEF6-4655-B90F-403037BAD610}"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304800" y="871538"/>
            <a:ext cx="8245475" cy="498475"/>
          </a:xfrm>
          <a:prstGeom prst="rect">
            <a:avLst/>
          </a:prstGeo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85800" y="1776413"/>
            <a:ext cx="7775575" cy="3902075"/>
          </a:xfrm>
        </p:spPr>
        <p:txBody>
          <a:bodyPr/>
          <a:lstStyle/>
          <a:p>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矩形 6"/>
          <p:cNvSpPr/>
          <p:nvPr userDrawn="1"/>
        </p:nvSpPr>
        <p:spPr>
          <a:xfrm>
            <a:off x="0" y="0"/>
            <a:ext cx="914400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lstStyle/>
          <a:p>
            <a:fld id="{00350900-9243-4981-958F-6F88A46B3C36}" type="datetimeFigureOut">
              <a:rPr lang="zh-CN" altLang="en-US" smtClean="0"/>
              <a:pPr/>
              <a:t>2011-8-26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01D813-EEF6-4655-B90F-403037BAD610}" type="slidenum">
              <a:rPr lang="zh-CN" altLang="en-US" smtClean="0"/>
              <a:pPr/>
              <a:t>‹#›</a:t>
            </a:fld>
            <a:endParaRPr lang="zh-CN" altLang="en-US"/>
          </a:p>
        </p:txBody>
      </p:sp>
      <p:pic>
        <p:nvPicPr>
          <p:cNvPr id="8" name="图片 7" descr="logo.jpg"/>
          <p:cNvPicPr>
            <a:picLocks noChangeAspect="1"/>
          </p:cNvPicPr>
          <p:nvPr userDrawn="1"/>
        </p:nvPicPr>
        <p:blipFill>
          <a:blip r:embed="rId2"/>
          <a:stretch>
            <a:fillRect/>
          </a:stretch>
        </p:blipFill>
        <p:spPr>
          <a:xfrm>
            <a:off x="5857884" y="45299"/>
            <a:ext cx="860912" cy="883371"/>
          </a:xfrm>
          <a:prstGeom prst="rect">
            <a:avLst/>
          </a:prstGeom>
        </p:spPr>
      </p:pic>
      <p:pic>
        <p:nvPicPr>
          <p:cNvPr id="9" name="图片 8" descr="zeropoint_logo.gif"/>
          <p:cNvPicPr>
            <a:picLocks noChangeAspect="1"/>
          </p:cNvPicPr>
          <p:nvPr userDrawn="1"/>
        </p:nvPicPr>
        <p:blipFill>
          <a:blip r:embed="rId3"/>
          <a:stretch>
            <a:fillRect/>
          </a:stretch>
        </p:blipFill>
        <p:spPr>
          <a:xfrm>
            <a:off x="6786578" y="214290"/>
            <a:ext cx="2201856" cy="428628"/>
          </a:xfrm>
          <a:prstGeom prst="rect">
            <a:avLst/>
          </a:prstGeom>
        </p:spPr>
      </p:pic>
      <p:pic>
        <p:nvPicPr>
          <p:cNvPr id="15" name="Picture 18"/>
          <p:cNvPicPr>
            <a:picLocks noChangeAspect="1" noChangeArrowheads="1"/>
          </p:cNvPicPr>
          <p:nvPr userDrawn="1"/>
        </p:nvPicPr>
        <p:blipFill>
          <a:blip r:embed="rId4"/>
          <a:srcRect/>
          <a:stretch>
            <a:fillRect/>
          </a:stretch>
        </p:blipFill>
        <p:spPr bwMode="auto">
          <a:xfrm>
            <a:off x="0" y="1000109"/>
            <a:ext cx="9145588" cy="4286280"/>
          </a:xfrm>
          <a:prstGeom prst="rect">
            <a:avLst/>
          </a:prstGeom>
          <a:noFill/>
        </p:spPr>
      </p:pic>
      <p:pic>
        <p:nvPicPr>
          <p:cNvPr id="16" name="Picture 19"/>
          <p:cNvPicPr>
            <a:picLocks noChangeAspect="1" noChangeArrowheads="1"/>
          </p:cNvPicPr>
          <p:nvPr userDrawn="1"/>
        </p:nvPicPr>
        <p:blipFill>
          <a:blip r:embed="rId5"/>
          <a:srcRect/>
          <a:stretch>
            <a:fillRect/>
          </a:stretch>
        </p:blipFill>
        <p:spPr bwMode="auto">
          <a:xfrm>
            <a:off x="0" y="5235600"/>
            <a:ext cx="9145588" cy="1693862"/>
          </a:xfrm>
          <a:prstGeom prst="rect">
            <a:avLst/>
          </a:prstGeom>
          <a:noFill/>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0350900-9243-4981-958F-6F88A46B3C36}" type="datetimeFigureOut">
              <a:rPr lang="zh-CN" altLang="en-US" smtClean="0"/>
              <a:pPr/>
              <a:t>2011-8-26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01D813-EEF6-4655-B90F-403037BAD610}" type="slidenum">
              <a:rPr lang="zh-CN" altLang="en-US" smtClean="0"/>
              <a:pPr/>
              <a:t>‹#›</a:t>
            </a:fld>
            <a:endParaRPr lang="zh-CN" altLang="en-US"/>
          </a:p>
        </p:txBody>
      </p:sp>
      <p:pic>
        <p:nvPicPr>
          <p:cNvPr id="7" name="Picture 22"/>
          <p:cNvPicPr>
            <a:picLocks noChangeAspect="1" noChangeArrowheads="1"/>
          </p:cNvPicPr>
          <p:nvPr userDrawn="1"/>
        </p:nvPicPr>
        <p:blipFill>
          <a:blip r:embed="rId2"/>
          <a:srcRect/>
          <a:stretch>
            <a:fillRect/>
          </a:stretch>
        </p:blipFill>
        <p:spPr bwMode="auto">
          <a:xfrm>
            <a:off x="0" y="0"/>
            <a:ext cx="9145588" cy="928670"/>
          </a:xfrm>
          <a:prstGeom prst="rect">
            <a:avLst/>
          </a:prstGeom>
          <a:noFill/>
        </p:spPr>
      </p:pic>
      <p:sp>
        <p:nvSpPr>
          <p:cNvPr id="8" name="矩形 7"/>
          <p:cNvSpPr/>
          <p:nvPr userDrawn="1"/>
        </p:nvSpPr>
        <p:spPr>
          <a:xfrm>
            <a:off x="0" y="928670"/>
            <a:ext cx="9144032" cy="59293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00350900-9243-4981-958F-6F88A46B3C36}" type="datetimeFigureOut">
              <a:rPr lang="zh-CN" altLang="en-US" smtClean="0"/>
              <a:pPr/>
              <a:t>2011-8-26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01D813-EEF6-4655-B90F-403037BAD610}"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0350900-9243-4981-958F-6F88A46B3C36}" type="datetimeFigureOut">
              <a:rPr lang="zh-CN" altLang="en-US" smtClean="0"/>
              <a:pPr/>
              <a:t>2011-8-26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701D813-EEF6-4655-B90F-403037BAD610}"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0350900-9243-4981-958F-6F88A46B3C36}" type="datetimeFigureOut">
              <a:rPr lang="zh-CN" altLang="en-US" smtClean="0"/>
              <a:pPr/>
              <a:t>2011-8-26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701D813-EEF6-4655-B90F-403037BAD610}"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0350900-9243-4981-958F-6F88A46B3C36}" type="datetimeFigureOut">
              <a:rPr lang="zh-CN" altLang="en-US" smtClean="0"/>
              <a:pPr/>
              <a:t>2011-8-26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701D813-EEF6-4655-B90F-403037BAD610}"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0350900-9243-4981-958F-6F88A46B3C36}" type="datetimeFigureOut">
              <a:rPr lang="zh-CN" altLang="en-US" smtClean="0"/>
              <a:pPr/>
              <a:t>2011-8-26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701D813-EEF6-4655-B90F-403037BAD610}"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0350900-9243-4981-958F-6F88A46B3C36}" type="datetimeFigureOut">
              <a:rPr lang="zh-CN" altLang="en-US" smtClean="0"/>
              <a:pPr/>
              <a:t>2011-8-26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701D813-EEF6-4655-B90F-403037BAD610}"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350900-9243-4981-958F-6F88A46B3C36}" type="datetimeFigureOut">
              <a:rPr lang="zh-CN" altLang="en-US" smtClean="0"/>
              <a:pPr/>
              <a:t>2011-8-26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1D813-EEF6-4655-B90F-403037BAD610}" type="slidenum">
              <a:rPr lang="zh-CN" altLang="en-US" smtClean="0"/>
              <a:pPr/>
              <a:t>‹#›</a:t>
            </a:fld>
            <a:endParaRPr lang="zh-CN" altLang="en-US"/>
          </a:p>
        </p:txBody>
      </p:sp>
      <p:sp>
        <p:nvSpPr>
          <p:cNvPr id="14" name="矩形 13"/>
          <p:cNvSpPr/>
          <p:nvPr/>
        </p:nvSpPr>
        <p:spPr>
          <a:xfrm>
            <a:off x="0" y="1000108"/>
            <a:ext cx="9144000" cy="585789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95.png"/><Relationship Id="rId4" Type="http://schemas.openxmlformats.org/officeDocument/2006/relationships/image" Target="../media/image9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97.png"/><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96.png"/><Relationship Id="rId5" Type="http://schemas.openxmlformats.org/officeDocument/2006/relationships/image" Target="../media/image94.png"/><Relationship Id="rId4" Type="http://schemas.openxmlformats.org/officeDocument/2006/relationships/image" Target="../media/image9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96.png"/><Relationship Id="rId5" Type="http://schemas.openxmlformats.org/officeDocument/2006/relationships/image" Target="../media/image94.png"/><Relationship Id="rId4" Type="http://schemas.openxmlformats.org/officeDocument/2006/relationships/image" Target="../media/image95.png"/></Relationships>
</file>

<file path=ppt/slides/_rels/slide13.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notesSlide" Target="../notesSlides/notesSlide9.xml"/><Relationship Id="rId7" Type="http://schemas.openxmlformats.org/officeDocument/2006/relationships/image" Target="../media/image99.png"/><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image" Target="../media/image98.png"/><Relationship Id="rId5" Type="http://schemas.openxmlformats.org/officeDocument/2006/relationships/image" Target="../media/image94.png"/><Relationship Id="rId4" Type="http://schemas.openxmlformats.org/officeDocument/2006/relationships/image" Target="../media/image95.pn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image" Target="../media/image103.png"/><Relationship Id="rId5" Type="http://schemas.openxmlformats.org/officeDocument/2006/relationships/image" Target="../media/image104.png"/><Relationship Id="rId4" Type="http://schemas.openxmlformats.org/officeDocument/2006/relationships/image" Target="../media/image10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06.png"/><Relationship Id="rId2" Type="http://schemas.openxmlformats.org/officeDocument/2006/relationships/slideLayout" Target="../slideLayouts/slideLayout3.xml"/><Relationship Id="rId1" Type="http://schemas.openxmlformats.org/officeDocument/2006/relationships/tags" Target="../tags/tag13.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4.xml"/><Relationship Id="rId5" Type="http://schemas.openxmlformats.org/officeDocument/2006/relationships/image" Target="../media/image108.png"/><Relationship Id="rId4" Type="http://schemas.openxmlformats.org/officeDocument/2006/relationships/image" Target="../media/image107.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6.xml"/><Relationship Id="rId1" Type="http://schemas.openxmlformats.org/officeDocument/2006/relationships/vmlDrawing" Target="../drawings/vmlDrawing2.vml"/><Relationship Id="rId6" Type="http://schemas.openxmlformats.org/officeDocument/2006/relationships/image" Target="../media/image110.png"/><Relationship Id="rId5" Type="http://schemas.openxmlformats.org/officeDocument/2006/relationships/oleObject" Target="../embeddings/oleObject4.bin"/><Relationship Id="rId4"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slideLayout" Target="../slideLayouts/slideLayout3.xml"/><Relationship Id="rId7" Type="http://schemas.openxmlformats.org/officeDocument/2006/relationships/image" Target="../media/image112.png"/><Relationship Id="rId2" Type="http://schemas.openxmlformats.org/officeDocument/2006/relationships/tags" Target="../tags/tag17.xml"/><Relationship Id="rId1" Type="http://schemas.openxmlformats.org/officeDocument/2006/relationships/vmlDrawing" Target="../drawings/vmlDrawing3.vml"/><Relationship Id="rId6" Type="http://schemas.openxmlformats.org/officeDocument/2006/relationships/image" Target="../media/image111.png"/><Relationship Id="rId5" Type="http://schemas.openxmlformats.org/officeDocument/2006/relationships/oleObject" Target="../embeddings/oleObject5.bin"/><Relationship Id="rId4"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15.png"/><Relationship Id="rId2" Type="http://schemas.openxmlformats.org/officeDocument/2006/relationships/tags" Target="../tags/tag18.xml"/><Relationship Id="rId1" Type="http://schemas.openxmlformats.org/officeDocument/2006/relationships/vmlDrawing" Target="../drawings/vmlDrawing4.vml"/><Relationship Id="rId6" Type="http://schemas.openxmlformats.org/officeDocument/2006/relationships/image" Target="../media/image114.png"/><Relationship Id="rId5" Type="http://schemas.openxmlformats.org/officeDocument/2006/relationships/oleObject" Target="../embeddings/oleObject6.bin"/><Relationship Id="rId4"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slideLayout" Target="../slideLayouts/slideLayout3.xml"/><Relationship Id="rId7" Type="http://schemas.openxmlformats.org/officeDocument/2006/relationships/image" Target="../media/image117.png"/><Relationship Id="rId2" Type="http://schemas.openxmlformats.org/officeDocument/2006/relationships/tags" Target="../tags/tag19.xml"/><Relationship Id="rId1" Type="http://schemas.openxmlformats.org/officeDocument/2006/relationships/vmlDrawing" Target="../drawings/vmlDrawing5.vml"/><Relationship Id="rId6" Type="http://schemas.openxmlformats.org/officeDocument/2006/relationships/image" Target="../media/image116.png"/><Relationship Id="rId5" Type="http://schemas.openxmlformats.org/officeDocument/2006/relationships/oleObject" Target="../embeddings/oleObject7.bin"/><Relationship Id="rId4"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3.xml"/><Relationship Id="rId5" Type="http://schemas.openxmlformats.org/officeDocument/2006/relationships/image" Target="../media/image124.png"/><Relationship Id="rId4" Type="http://schemas.openxmlformats.org/officeDocument/2006/relationships/image" Target="../media/image1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0.xml"/><Relationship Id="rId6" Type="http://schemas.openxmlformats.org/officeDocument/2006/relationships/image" Target="../media/image104.png"/><Relationship Id="rId5" Type="http://schemas.openxmlformats.org/officeDocument/2006/relationships/image" Target="../media/image101.png"/><Relationship Id="rId4" Type="http://schemas.openxmlformats.org/officeDocument/2006/relationships/image" Target="../media/image125.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1.xml"/><Relationship Id="rId6" Type="http://schemas.openxmlformats.org/officeDocument/2006/relationships/image" Target="../media/image104.png"/><Relationship Id="rId5" Type="http://schemas.openxmlformats.org/officeDocument/2006/relationships/image" Target="../media/image101.png"/><Relationship Id="rId4" Type="http://schemas.openxmlformats.org/officeDocument/2006/relationships/image" Target="../media/image126.png"/></Relationships>
</file>

<file path=ppt/slides/_rels/slide37.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notesSlide" Target="../notesSlides/notesSlide22.xml"/><Relationship Id="rId7" Type="http://schemas.openxmlformats.org/officeDocument/2006/relationships/image" Target="../media/image100.png"/><Relationship Id="rId2" Type="http://schemas.openxmlformats.org/officeDocument/2006/relationships/slideLayout" Target="../slideLayouts/slideLayout3.xml"/><Relationship Id="rId1" Type="http://schemas.openxmlformats.org/officeDocument/2006/relationships/tags" Target="../tags/tag22.xml"/><Relationship Id="rId6" Type="http://schemas.openxmlformats.org/officeDocument/2006/relationships/image" Target="../media/image104.png"/><Relationship Id="rId5" Type="http://schemas.openxmlformats.org/officeDocument/2006/relationships/image" Target="../media/image101.png"/><Relationship Id="rId4" Type="http://schemas.openxmlformats.org/officeDocument/2006/relationships/image" Target="../media/image127.png"/></Relationships>
</file>

<file path=ppt/slides/_rels/slide38.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notesSlide" Target="../notesSlides/notesSlide23.xml"/><Relationship Id="rId7" Type="http://schemas.openxmlformats.org/officeDocument/2006/relationships/image" Target="../media/image127.png"/><Relationship Id="rId2" Type="http://schemas.openxmlformats.org/officeDocument/2006/relationships/slideLayout" Target="../slideLayouts/slideLayout3.xml"/><Relationship Id="rId1" Type="http://schemas.openxmlformats.org/officeDocument/2006/relationships/tags" Target="../tags/tag23.xml"/><Relationship Id="rId6" Type="http://schemas.openxmlformats.org/officeDocument/2006/relationships/image" Target="../media/image129.png"/><Relationship Id="rId5" Type="http://schemas.openxmlformats.org/officeDocument/2006/relationships/image" Target="../media/image104.png"/><Relationship Id="rId4" Type="http://schemas.openxmlformats.org/officeDocument/2006/relationships/image" Target="../media/image101.png"/></Relationships>
</file>

<file path=ppt/slides/_rels/slide39.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32.png"/></Relationships>
</file>

<file path=ppt/slides/_rels/slide4.xml.rels><?xml version="1.0" encoding="UTF-8" standalone="yes"?>
<Relationships xmlns="http://schemas.openxmlformats.org/package/2006/relationships"><Relationship Id="rId13" Type="http://schemas.openxmlformats.org/officeDocument/2006/relationships/hyperlink" Target="http://www.trw.com/home/main/1,,,00.html" TargetMode="External"/><Relationship Id="rId18" Type="http://schemas.openxmlformats.org/officeDocument/2006/relationships/image" Target="../media/image33.jpeg"/><Relationship Id="rId26" Type="http://schemas.openxmlformats.org/officeDocument/2006/relationships/image" Target="../media/image41.png"/><Relationship Id="rId39" Type="http://schemas.openxmlformats.org/officeDocument/2006/relationships/image" Target="../media/image52.png"/><Relationship Id="rId21" Type="http://schemas.openxmlformats.org/officeDocument/2006/relationships/image" Target="../media/image36.png"/><Relationship Id="rId34" Type="http://schemas.openxmlformats.org/officeDocument/2006/relationships/image" Target="../media/image48.png"/><Relationship Id="rId42" Type="http://schemas.openxmlformats.org/officeDocument/2006/relationships/image" Target="../media/image54.png"/><Relationship Id="rId47" Type="http://schemas.openxmlformats.org/officeDocument/2006/relationships/image" Target="../media/image59.png"/><Relationship Id="rId50" Type="http://schemas.openxmlformats.org/officeDocument/2006/relationships/image" Target="../media/image62.png"/><Relationship Id="rId55" Type="http://schemas.openxmlformats.org/officeDocument/2006/relationships/image" Target="../media/image67.jpeg"/><Relationship Id="rId63" Type="http://schemas.openxmlformats.org/officeDocument/2006/relationships/image" Target="../media/image74.png"/><Relationship Id="rId68" Type="http://schemas.openxmlformats.org/officeDocument/2006/relationships/image" Target="../media/image79.png"/><Relationship Id="rId7" Type="http://schemas.openxmlformats.org/officeDocument/2006/relationships/hyperlink" Target="http://www.lockheedmartin.com/index.html" TargetMode="External"/><Relationship Id="rId71" Type="http://schemas.openxmlformats.org/officeDocument/2006/relationships/image" Target="../media/image82.png"/><Relationship Id="rId2" Type="http://schemas.openxmlformats.org/officeDocument/2006/relationships/slideLayout" Target="../slideLayouts/slideLayout13.xml"/><Relationship Id="rId16" Type="http://schemas.openxmlformats.org/officeDocument/2006/relationships/image" Target="../media/image31.jpeg"/><Relationship Id="rId29" Type="http://schemas.openxmlformats.org/officeDocument/2006/relationships/image" Target="../media/image44.png"/><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hyperlink" Target="http://www.abb.com/global/abbzh/abbzh251.nsf!OpenDatabase&amp;mt=&amp;l=us" TargetMode="External"/><Relationship Id="rId24" Type="http://schemas.openxmlformats.org/officeDocument/2006/relationships/image" Target="../media/image39.png"/><Relationship Id="rId32" Type="http://schemas.openxmlformats.org/officeDocument/2006/relationships/image" Target="../media/image47.png"/><Relationship Id="rId37" Type="http://schemas.openxmlformats.org/officeDocument/2006/relationships/oleObject" Target="../embeddings/oleObject2.bin"/><Relationship Id="rId40" Type="http://schemas.openxmlformats.org/officeDocument/2006/relationships/oleObject" Target="../embeddings/oleObject3.bin"/><Relationship Id="rId45" Type="http://schemas.openxmlformats.org/officeDocument/2006/relationships/image" Target="../media/image57.png"/><Relationship Id="rId53" Type="http://schemas.openxmlformats.org/officeDocument/2006/relationships/image" Target="../media/image65.png"/><Relationship Id="rId58" Type="http://schemas.openxmlformats.org/officeDocument/2006/relationships/image" Target="../media/image70.png"/><Relationship Id="rId66" Type="http://schemas.openxmlformats.org/officeDocument/2006/relationships/image" Target="../media/image77.jpeg"/><Relationship Id="rId5" Type="http://schemas.openxmlformats.org/officeDocument/2006/relationships/image" Target="../media/image24.jpeg"/><Relationship Id="rId15" Type="http://schemas.openxmlformats.org/officeDocument/2006/relationships/image" Target="../media/image30.jpeg"/><Relationship Id="rId23" Type="http://schemas.openxmlformats.org/officeDocument/2006/relationships/image" Target="../media/image38.png"/><Relationship Id="rId28" Type="http://schemas.openxmlformats.org/officeDocument/2006/relationships/image" Target="../media/image43.png"/><Relationship Id="rId36" Type="http://schemas.openxmlformats.org/officeDocument/2006/relationships/image" Target="../media/image50.png"/><Relationship Id="rId49" Type="http://schemas.openxmlformats.org/officeDocument/2006/relationships/image" Target="../media/image61.png"/><Relationship Id="rId57" Type="http://schemas.openxmlformats.org/officeDocument/2006/relationships/image" Target="../media/image69.png"/><Relationship Id="rId61" Type="http://schemas.openxmlformats.org/officeDocument/2006/relationships/image" Target="../media/image72.png"/><Relationship Id="rId10" Type="http://schemas.openxmlformats.org/officeDocument/2006/relationships/image" Target="../media/image27.png"/><Relationship Id="rId19" Type="http://schemas.openxmlformats.org/officeDocument/2006/relationships/image" Target="../media/image34.png"/><Relationship Id="rId31" Type="http://schemas.openxmlformats.org/officeDocument/2006/relationships/image" Target="../media/image46.png"/><Relationship Id="rId44" Type="http://schemas.openxmlformats.org/officeDocument/2006/relationships/image" Target="../media/image56.png"/><Relationship Id="rId52" Type="http://schemas.openxmlformats.org/officeDocument/2006/relationships/image" Target="../media/image64.jpeg"/><Relationship Id="rId60" Type="http://schemas.openxmlformats.org/officeDocument/2006/relationships/hyperlink" Target="http://www.timberland.com/cgi-bin/timberland/timberland/tim_homepage.jsp" TargetMode="External"/><Relationship Id="rId65" Type="http://schemas.openxmlformats.org/officeDocument/2006/relationships/image" Target="../media/image76.png"/><Relationship Id="rId4" Type="http://schemas.openxmlformats.org/officeDocument/2006/relationships/image" Target="../media/image23.png"/><Relationship Id="rId9" Type="http://schemas.openxmlformats.org/officeDocument/2006/relationships/image" Target="../media/image26.png"/><Relationship Id="rId14" Type="http://schemas.openxmlformats.org/officeDocument/2006/relationships/image" Target="../media/image29.jpeg"/><Relationship Id="rId22" Type="http://schemas.openxmlformats.org/officeDocument/2006/relationships/image" Target="../media/image37.jpeg"/><Relationship Id="rId27" Type="http://schemas.openxmlformats.org/officeDocument/2006/relationships/image" Target="../media/image42.png"/><Relationship Id="rId30" Type="http://schemas.openxmlformats.org/officeDocument/2006/relationships/image" Target="../media/image45.png"/><Relationship Id="rId35" Type="http://schemas.openxmlformats.org/officeDocument/2006/relationships/image" Target="../media/image49.jpeg"/><Relationship Id="rId43" Type="http://schemas.openxmlformats.org/officeDocument/2006/relationships/image" Target="../media/image55.png"/><Relationship Id="rId48" Type="http://schemas.openxmlformats.org/officeDocument/2006/relationships/image" Target="../media/image60.png"/><Relationship Id="rId56" Type="http://schemas.openxmlformats.org/officeDocument/2006/relationships/image" Target="../media/image68.png"/><Relationship Id="rId64" Type="http://schemas.openxmlformats.org/officeDocument/2006/relationships/image" Target="../media/image75.png"/><Relationship Id="rId69" Type="http://schemas.openxmlformats.org/officeDocument/2006/relationships/image" Target="../media/image80.jpeg"/><Relationship Id="rId8" Type="http://schemas.openxmlformats.org/officeDocument/2006/relationships/image" Target="../media/image25.png"/><Relationship Id="rId51" Type="http://schemas.openxmlformats.org/officeDocument/2006/relationships/image" Target="../media/image63.jpeg"/><Relationship Id="rId72" Type="http://schemas.openxmlformats.org/officeDocument/2006/relationships/image" Target="../media/image83.jpeg"/><Relationship Id="rId3" Type="http://schemas.openxmlformats.org/officeDocument/2006/relationships/notesSlide" Target="../notesSlides/notesSlide2.xml"/><Relationship Id="rId12" Type="http://schemas.openxmlformats.org/officeDocument/2006/relationships/image" Target="../media/image28.png"/><Relationship Id="rId17" Type="http://schemas.openxmlformats.org/officeDocument/2006/relationships/image" Target="../media/image32.jpeg"/><Relationship Id="rId25" Type="http://schemas.openxmlformats.org/officeDocument/2006/relationships/image" Target="../media/image40.png"/><Relationship Id="rId33" Type="http://schemas.openxmlformats.org/officeDocument/2006/relationships/hyperlink" Target="http://www.gsk.com/index.htm" TargetMode="External"/><Relationship Id="rId38" Type="http://schemas.openxmlformats.org/officeDocument/2006/relationships/image" Target="../media/image51.jpeg"/><Relationship Id="rId46" Type="http://schemas.openxmlformats.org/officeDocument/2006/relationships/image" Target="../media/image58.png"/><Relationship Id="rId59" Type="http://schemas.openxmlformats.org/officeDocument/2006/relationships/image" Target="../media/image71.jpeg"/><Relationship Id="rId67" Type="http://schemas.openxmlformats.org/officeDocument/2006/relationships/image" Target="../media/image78.png"/><Relationship Id="rId20" Type="http://schemas.openxmlformats.org/officeDocument/2006/relationships/image" Target="../media/image35.png"/><Relationship Id="rId41" Type="http://schemas.openxmlformats.org/officeDocument/2006/relationships/image" Target="../media/image53.png"/><Relationship Id="rId54" Type="http://schemas.openxmlformats.org/officeDocument/2006/relationships/image" Target="../media/image66.jpeg"/><Relationship Id="rId62" Type="http://schemas.openxmlformats.org/officeDocument/2006/relationships/image" Target="../media/image73.png"/><Relationship Id="rId70" Type="http://schemas.openxmlformats.org/officeDocument/2006/relationships/image" Target="../media/image81.png"/></Relationships>
</file>

<file path=ppt/slides/_rels/slide4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133.png"/><Relationship Id="rId5" Type="http://schemas.openxmlformats.org/officeDocument/2006/relationships/image" Target="../media/image106.png"/><Relationship Id="rId4" Type="http://schemas.openxmlformats.org/officeDocument/2006/relationships/image" Target="../media/image102.png"/></Relationships>
</file>

<file path=ppt/slides/_rels/slide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86.png"/><Relationship Id="rId4" Type="http://schemas.openxmlformats.org/officeDocument/2006/relationships/image" Target="../media/image85.png"/></Relationships>
</file>

<file path=ppt/slides/_rels/slide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8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87.png"/></Relationships>
</file>

<file path=ppt/slides/_rels/slide8.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notesSlide" Target="../notesSlides/notesSlide4.xml"/><Relationship Id="rId7" Type="http://schemas.openxmlformats.org/officeDocument/2006/relationships/image" Target="../media/image89.png"/><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88.png"/><Relationship Id="rId5" Type="http://schemas.openxmlformats.org/officeDocument/2006/relationships/image" Target="../media/image87.pn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8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8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b="1" dirty="0" smtClean="0">
                <a:latin typeface="方正姚体" pitchFamily="2" charset="-122"/>
                <a:ea typeface="方正姚体" pitchFamily="2" charset="-122"/>
              </a:rPr>
              <a:t>PLM</a:t>
            </a:r>
            <a:r>
              <a:rPr lang="zh-CN" altLang="en-US" b="1" dirty="0" smtClean="0">
                <a:latin typeface="方正姚体" pitchFamily="2" charset="-122"/>
                <a:ea typeface="方正姚体" pitchFamily="2" charset="-122"/>
              </a:rPr>
              <a:t>系统中业务对象版本操作合规性检查的自动实现</a:t>
            </a:r>
            <a:endParaRPr lang="zh-CN" altLang="en-US" b="1" dirty="0">
              <a:latin typeface="方正姚体" pitchFamily="2" charset="-122"/>
              <a:ea typeface="方正姚体" pitchFamily="2" charset="-122"/>
            </a:endParaRPr>
          </a:p>
        </p:txBody>
      </p:sp>
      <p:sp>
        <p:nvSpPr>
          <p:cNvPr id="3" name="副标题 2"/>
          <p:cNvSpPr>
            <a:spLocks noGrp="1"/>
          </p:cNvSpPr>
          <p:nvPr>
            <p:ph type="subTitle" idx="1"/>
          </p:nvPr>
        </p:nvSpPr>
        <p:spPr>
          <a:xfrm>
            <a:off x="1371600" y="3886200"/>
            <a:ext cx="6400800" cy="1114436"/>
          </a:xfrm>
        </p:spPr>
        <p:txBody>
          <a:bodyPr>
            <a:normAutofit lnSpcReduction="10000"/>
          </a:bodyPr>
          <a:lstStyle/>
          <a:p>
            <a:r>
              <a:rPr lang="zh-CN" altLang="en-US" b="1" dirty="0" smtClean="0">
                <a:solidFill>
                  <a:schemeClr val="tx1"/>
                </a:solidFill>
                <a:latin typeface="仿宋_GB2312" pitchFamily="49" charset="-122"/>
                <a:ea typeface="仿宋_GB2312" pitchFamily="49" charset="-122"/>
              </a:rPr>
              <a:t>王朝霞</a:t>
            </a:r>
            <a:r>
              <a:rPr lang="en-US" altLang="zh-CN" b="1" baseline="30000" dirty="0" smtClean="0">
                <a:solidFill>
                  <a:schemeClr val="tx1"/>
                </a:solidFill>
                <a:latin typeface="仿宋_GB2312" pitchFamily="49" charset="-122"/>
                <a:ea typeface="仿宋_GB2312" pitchFamily="49" charset="-122"/>
              </a:rPr>
              <a:t>1</a:t>
            </a:r>
            <a:r>
              <a:rPr lang="zh-CN" altLang="en-US" b="1" dirty="0" smtClean="0">
                <a:solidFill>
                  <a:schemeClr val="tx1"/>
                </a:solidFill>
                <a:latin typeface="仿宋_GB2312" pitchFamily="49" charset="-122"/>
                <a:ea typeface="仿宋_GB2312" pitchFamily="49" charset="-122"/>
              </a:rPr>
              <a:t>，朱笑尘</a:t>
            </a:r>
            <a:r>
              <a:rPr lang="en-US" altLang="zh-CN" b="1" baseline="30000" dirty="0" smtClean="0">
                <a:solidFill>
                  <a:schemeClr val="tx1"/>
                </a:solidFill>
                <a:latin typeface="仿宋_GB2312" pitchFamily="49" charset="-122"/>
                <a:ea typeface="仿宋_GB2312" pitchFamily="49" charset="-122"/>
              </a:rPr>
              <a:t>1</a:t>
            </a:r>
            <a:r>
              <a:rPr lang="zh-CN" altLang="en-US" b="1" dirty="0" smtClean="0">
                <a:solidFill>
                  <a:schemeClr val="tx1"/>
                </a:solidFill>
                <a:latin typeface="仿宋_GB2312" pitchFamily="49" charset="-122"/>
                <a:ea typeface="仿宋_GB2312" pitchFamily="49" charset="-122"/>
              </a:rPr>
              <a:t>， 欧阳春</a:t>
            </a:r>
            <a:r>
              <a:rPr lang="en-US" altLang="zh-CN" b="1" baseline="30000" dirty="0" smtClean="0">
                <a:solidFill>
                  <a:schemeClr val="tx1"/>
                </a:solidFill>
                <a:latin typeface="仿宋_GB2312" pitchFamily="49" charset="-122"/>
                <a:ea typeface="仿宋_GB2312" pitchFamily="49" charset="-122"/>
              </a:rPr>
              <a:t>2</a:t>
            </a:r>
            <a:r>
              <a:rPr lang="en-US" altLang="zh-CN" b="1" dirty="0" smtClean="0">
                <a:solidFill>
                  <a:schemeClr val="tx1"/>
                </a:solidFill>
                <a:latin typeface="仿宋_GB2312" pitchFamily="49" charset="-122"/>
                <a:ea typeface="仿宋_GB2312" pitchFamily="49" charset="-122"/>
              </a:rPr>
              <a:t>,</a:t>
            </a:r>
          </a:p>
          <a:p>
            <a:r>
              <a:rPr lang="en-US" altLang="zh-CN" b="1" dirty="0" smtClean="0">
                <a:solidFill>
                  <a:schemeClr val="tx1"/>
                </a:solidFill>
                <a:latin typeface="仿宋_GB2312" pitchFamily="49" charset="-122"/>
                <a:ea typeface="仿宋_GB2312" pitchFamily="49" charset="-122"/>
              </a:rPr>
              <a:t> Moe Wynn</a:t>
            </a:r>
            <a:r>
              <a:rPr lang="en-US" altLang="zh-CN" b="1" baseline="30000" dirty="0" smtClean="0">
                <a:solidFill>
                  <a:schemeClr val="tx1"/>
                </a:solidFill>
                <a:latin typeface="仿宋_GB2312" pitchFamily="49" charset="-122"/>
                <a:ea typeface="仿宋_GB2312" pitchFamily="49" charset="-122"/>
              </a:rPr>
              <a:t>2</a:t>
            </a:r>
            <a:r>
              <a:rPr lang="en-US" altLang="zh-CN" b="1" dirty="0" smtClean="0">
                <a:solidFill>
                  <a:schemeClr val="tx1"/>
                </a:solidFill>
                <a:latin typeface="仿宋_GB2312" pitchFamily="49" charset="-122"/>
                <a:ea typeface="仿宋_GB2312" pitchFamily="49" charset="-122"/>
              </a:rPr>
              <a:t>, </a:t>
            </a:r>
            <a:r>
              <a:rPr lang="zh-CN" altLang="en-US" b="1" dirty="0" smtClean="0">
                <a:solidFill>
                  <a:schemeClr val="tx1"/>
                </a:solidFill>
                <a:latin typeface="仿宋_GB2312" pitchFamily="49" charset="-122"/>
                <a:ea typeface="仿宋_GB2312" pitchFamily="49" charset="-122"/>
              </a:rPr>
              <a:t>闻立杰</a:t>
            </a:r>
            <a:r>
              <a:rPr lang="en-US" altLang="zh-CN" b="1" baseline="30000" dirty="0" smtClean="0">
                <a:solidFill>
                  <a:schemeClr val="tx1"/>
                </a:solidFill>
                <a:latin typeface="仿宋_GB2312" pitchFamily="49" charset="-122"/>
                <a:ea typeface="仿宋_GB2312" pitchFamily="49" charset="-122"/>
              </a:rPr>
              <a:t>1</a:t>
            </a:r>
            <a:endParaRPr lang="zh-CN" altLang="en-US" b="1" baseline="30000" dirty="0">
              <a:solidFill>
                <a:schemeClr val="tx1"/>
              </a:solidFill>
              <a:latin typeface="仿宋_GB2312" pitchFamily="49" charset="-122"/>
              <a:ea typeface="仿宋_GB2312" pitchFamily="49" charset="-122"/>
            </a:endParaRPr>
          </a:p>
        </p:txBody>
      </p:sp>
      <p:sp>
        <p:nvSpPr>
          <p:cNvPr id="4" name="副标题 2"/>
          <p:cNvSpPr txBox="1">
            <a:spLocks/>
          </p:cNvSpPr>
          <p:nvPr/>
        </p:nvSpPr>
        <p:spPr>
          <a:xfrm>
            <a:off x="-285784" y="5429264"/>
            <a:ext cx="9787006" cy="1114436"/>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CN" sz="2800" b="1" i="0" u="none" strike="noStrike" kern="1200" cap="none" spc="0" normalizeH="0" baseline="30000" noProof="0" dirty="0" smtClean="0">
                <a:ln>
                  <a:noFill/>
                </a:ln>
                <a:solidFill>
                  <a:schemeClr val="tx1"/>
                </a:solidFill>
                <a:effectLst/>
                <a:uLnTx/>
                <a:uFillTx/>
                <a:latin typeface="Times New Roman" pitchFamily="18" charset="0"/>
                <a:ea typeface="仿宋_GB2312" pitchFamily="49" charset="-122"/>
                <a:cs typeface="Times New Roman" pitchFamily="18" charset="0"/>
              </a:rPr>
              <a:t>1</a:t>
            </a:r>
            <a:r>
              <a:rPr kumimoji="0" lang="zh-CN" altLang="en-US" sz="2800" b="1" i="0" u="none" strike="noStrike" kern="1200" cap="none" spc="0" normalizeH="0" baseline="0" noProof="0" dirty="0" smtClean="0">
                <a:ln>
                  <a:noFill/>
                </a:ln>
                <a:solidFill>
                  <a:schemeClr val="tx1"/>
                </a:solidFill>
                <a:effectLst/>
                <a:uLnTx/>
                <a:uFillTx/>
                <a:latin typeface="Times New Roman" pitchFamily="18" charset="0"/>
                <a:ea typeface="仿宋_GB2312" pitchFamily="49" charset="-122"/>
                <a:cs typeface="Times New Roman" pitchFamily="18" charset="0"/>
              </a:rPr>
              <a:t>清华大学</a:t>
            </a:r>
            <a:r>
              <a:rPr kumimoji="0" lang="en-US" altLang="zh-CN" sz="2800" b="1" i="0" u="none" strike="noStrike" kern="1200" cap="none" spc="0" normalizeH="0" baseline="0" noProof="0" dirty="0" smtClean="0">
                <a:ln>
                  <a:noFill/>
                </a:ln>
                <a:solidFill>
                  <a:schemeClr val="tx1"/>
                </a:solidFill>
                <a:effectLst/>
                <a:uLnTx/>
                <a:uFillTx/>
                <a:latin typeface="Times New Roman" pitchFamily="18" charset="0"/>
                <a:ea typeface="仿宋_GB2312" pitchFamily="49" charset="-122"/>
                <a:cs typeface="Times New Roman" pitchFamily="18" charset="0"/>
              </a:rPr>
              <a:t>, </a:t>
            </a:r>
            <a:r>
              <a:rPr kumimoji="0" lang="zh-CN" altLang="en-US" sz="2800" b="1" i="0" u="none" strike="noStrike" kern="1200" cap="none" spc="0" normalizeH="0" baseline="0" noProof="0" dirty="0" smtClean="0">
                <a:ln>
                  <a:noFill/>
                </a:ln>
                <a:solidFill>
                  <a:schemeClr val="tx1"/>
                </a:solidFill>
                <a:effectLst/>
                <a:uLnTx/>
                <a:uFillTx/>
                <a:latin typeface="Times New Roman" pitchFamily="18" charset="0"/>
                <a:ea typeface="仿宋_GB2312" pitchFamily="49" charset="-122"/>
                <a:cs typeface="Times New Roman" pitchFamily="18" charset="0"/>
              </a:rPr>
              <a:t>北京</a:t>
            </a:r>
            <a:r>
              <a:rPr kumimoji="0" lang="en-US" altLang="zh-CN" sz="2800" b="1" i="0" u="none" strike="noStrike" kern="1200" cap="none" spc="0" normalizeH="0" baseline="0" noProof="0" dirty="0" smtClean="0">
                <a:ln>
                  <a:noFill/>
                </a:ln>
                <a:solidFill>
                  <a:schemeClr val="tx1"/>
                </a:solidFill>
                <a:effectLst/>
                <a:uLnTx/>
                <a:uFillTx/>
                <a:latin typeface="Times New Roman" pitchFamily="18" charset="0"/>
                <a:ea typeface="仿宋_GB2312" pitchFamily="49" charset="-122"/>
                <a:cs typeface="Times New Roman" pitchFamily="18" charset="0"/>
              </a:rPr>
              <a:t>,</a:t>
            </a:r>
            <a:r>
              <a:rPr kumimoji="0" lang="en-US" altLang="zh-CN" sz="2800" b="1" i="0" u="none" strike="noStrike" kern="1200" cap="none" spc="0" normalizeH="0" noProof="0" dirty="0" smtClean="0">
                <a:ln>
                  <a:noFill/>
                </a:ln>
                <a:solidFill>
                  <a:schemeClr val="tx1"/>
                </a:solidFill>
                <a:effectLst/>
                <a:uLnTx/>
                <a:uFillTx/>
                <a:latin typeface="Times New Roman" pitchFamily="18" charset="0"/>
                <a:ea typeface="仿宋_GB2312" pitchFamily="49" charset="-122"/>
                <a:cs typeface="Times New Roman" pitchFamily="18" charset="0"/>
              </a:rPr>
              <a:t> </a:t>
            </a:r>
            <a:r>
              <a:rPr kumimoji="0" lang="zh-CN" altLang="en-US" sz="2800" b="1" i="0" u="none" strike="noStrike" kern="1200" cap="none" spc="0" normalizeH="0" noProof="0" dirty="0" smtClean="0">
                <a:ln>
                  <a:noFill/>
                </a:ln>
                <a:solidFill>
                  <a:schemeClr val="tx1"/>
                </a:solidFill>
                <a:effectLst/>
                <a:uLnTx/>
                <a:uFillTx/>
                <a:latin typeface="Times New Roman" pitchFamily="18" charset="0"/>
                <a:ea typeface="仿宋_GB2312" pitchFamily="49" charset="-122"/>
                <a:cs typeface="Times New Roman" pitchFamily="18" charset="0"/>
              </a:rPr>
              <a:t>中国</a:t>
            </a:r>
            <a:endParaRPr kumimoji="0" lang="en-US" altLang="zh-CN" sz="2800" b="1" i="0" u="none" strike="noStrike" kern="1200" cap="none" spc="0" normalizeH="0" baseline="0" noProof="0" dirty="0" smtClean="0">
              <a:ln>
                <a:noFill/>
              </a:ln>
              <a:solidFill>
                <a:schemeClr val="tx1"/>
              </a:solidFill>
              <a:effectLst/>
              <a:uLnTx/>
              <a:uFillTx/>
              <a:latin typeface="Times New Roman" pitchFamily="18" charset="0"/>
              <a:ea typeface="仿宋_GB2312" pitchFamily="49" charset="-122"/>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CN" sz="2800" b="1" i="0" u="none" strike="noStrike" kern="1200" cap="none" spc="0" normalizeH="0" baseline="30000" noProof="0" dirty="0" smtClean="0">
                <a:ln>
                  <a:noFill/>
                </a:ln>
                <a:solidFill>
                  <a:schemeClr val="tx1"/>
                </a:solidFill>
                <a:effectLst/>
                <a:uLnTx/>
                <a:uFillTx/>
                <a:latin typeface="Times New Roman" pitchFamily="18" charset="0"/>
                <a:ea typeface="仿宋_GB2312" pitchFamily="49" charset="-122"/>
                <a:cs typeface="Times New Roman" pitchFamily="18" charset="0"/>
              </a:rPr>
              <a:t>2</a:t>
            </a:r>
            <a:r>
              <a:rPr kumimoji="0" lang="en-US" altLang="zh-CN" sz="2800" b="1" i="0" u="none" strike="noStrike" kern="1200" cap="none" spc="0" normalizeH="0" baseline="0" noProof="0" dirty="0" smtClean="0">
                <a:ln>
                  <a:noFill/>
                </a:ln>
                <a:solidFill>
                  <a:schemeClr val="tx1"/>
                </a:solidFill>
                <a:effectLst/>
                <a:uLnTx/>
                <a:uFillTx/>
                <a:latin typeface="Times New Roman" pitchFamily="18" charset="0"/>
                <a:ea typeface="仿宋_GB2312" pitchFamily="49" charset="-122"/>
                <a:cs typeface="Times New Roman" pitchFamily="18" charset="0"/>
              </a:rPr>
              <a:t>Queensland University of Technology, Brisbane,</a:t>
            </a:r>
            <a:r>
              <a:rPr kumimoji="0" lang="en-US" altLang="zh-CN" sz="2800" b="1" i="0" u="none" strike="noStrike" kern="1200" cap="none" spc="0" normalizeH="0" noProof="0" dirty="0" smtClean="0">
                <a:ln>
                  <a:noFill/>
                </a:ln>
                <a:solidFill>
                  <a:schemeClr val="tx1"/>
                </a:solidFill>
                <a:effectLst/>
                <a:uLnTx/>
                <a:uFillTx/>
                <a:latin typeface="Times New Roman" pitchFamily="18" charset="0"/>
                <a:ea typeface="仿宋_GB2312" pitchFamily="49" charset="-122"/>
                <a:cs typeface="Times New Roman" pitchFamily="18" charset="0"/>
              </a:rPr>
              <a:t> Australia</a:t>
            </a:r>
            <a:endParaRPr kumimoji="0" lang="zh-CN" altLang="en-US" sz="2800" b="1" i="0" u="none" strike="noStrike" kern="1200" cap="none" spc="0" normalizeH="0" baseline="30000" noProof="0" dirty="0">
              <a:ln>
                <a:noFill/>
              </a:ln>
              <a:solidFill>
                <a:schemeClr val="tx1"/>
              </a:solidFill>
              <a:effectLst/>
              <a:uLnTx/>
              <a:uFillTx/>
              <a:latin typeface="Times New Roman" pitchFamily="18" charset="0"/>
              <a:ea typeface="仿宋_GB2312" pitchFamily="49" charset="-122"/>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
          <p:cNvSpPr txBox="1">
            <a:spLocks/>
          </p:cNvSpPr>
          <p:nvPr/>
        </p:nvSpPr>
        <p:spPr>
          <a:xfrm>
            <a:off x="1285852" y="285728"/>
            <a:ext cx="7358114" cy="428628"/>
          </a:xfrm>
          <a:prstGeom prst="rect">
            <a:avLst/>
          </a:prstGeom>
        </p:spPr>
        <p:txBody>
          <a:bodyPr>
            <a:normAutofit fontScale="75000" lnSpcReduction="20000"/>
          </a:bodyPr>
          <a:lstStyle/>
          <a:p>
            <a:pPr lvl="0" algn="ctr">
              <a:spcBef>
                <a:spcPct val="0"/>
              </a:spcBef>
            </a:pPr>
            <a:r>
              <a:rPr lang="zh-CN" altLang="en-US" sz="3600" dirty="0" smtClean="0">
                <a:latin typeface="华文琥珀" pitchFamily="2" charset="-122"/>
                <a:ea typeface="华文琥珀" pitchFamily="2" charset="-122"/>
              </a:rPr>
              <a:t>问题：产品数据管理与过程管理的合规性</a:t>
            </a:r>
            <a:endParaRPr kumimoji="0" lang="zh-CN" altLang="en-US" sz="3600" b="0" i="0" u="none" strike="noStrike" kern="1200" cap="none" spc="0" normalizeH="0" baseline="0" noProof="0" dirty="0">
              <a:ln>
                <a:noFill/>
              </a:ln>
              <a:solidFill>
                <a:schemeClr val="tx1"/>
              </a:solidFill>
              <a:effectLst/>
              <a:uLnTx/>
              <a:uFillTx/>
              <a:latin typeface="华文琥珀" pitchFamily="2" charset="-122"/>
              <a:ea typeface="华文琥珀" pitchFamily="2" charset="-122"/>
              <a:cs typeface="+mj-cs"/>
            </a:endParaRPr>
          </a:p>
        </p:txBody>
      </p:sp>
      <p:sp>
        <p:nvSpPr>
          <p:cNvPr id="18" name="矩形 17"/>
          <p:cNvSpPr/>
          <p:nvPr/>
        </p:nvSpPr>
        <p:spPr bwMode="auto">
          <a:xfrm>
            <a:off x="990600" y="4576778"/>
            <a:ext cx="7010400" cy="533400"/>
          </a:xfrm>
          <a:prstGeom prst="rect">
            <a:avLst/>
          </a:prstGeom>
          <a:solidFill>
            <a:schemeClr val="bg1"/>
          </a:solidFill>
          <a:ln w="25400" cap="rnd"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r>
              <a:rPr kumimoji="0" lang="zh-CN" altLang="en-US" sz="2000" b="0" i="0" u="none" strike="noStrike" cap="none" normalizeH="0" baseline="0" dirty="0" smtClean="0">
                <a:ln>
                  <a:noFill/>
                </a:ln>
                <a:solidFill>
                  <a:schemeClr val="tx1"/>
                </a:solidFill>
                <a:effectLst/>
                <a:latin typeface="Arial" charset="0"/>
                <a:cs typeface="Arial" charset="0"/>
              </a:rPr>
              <a:t>某些任务应该分配版本操作？</a:t>
            </a:r>
          </a:p>
        </p:txBody>
      </p:sp>
      <p:sp>
        <p:nvSpPr>
          <p:cNvPr id="19" name="矩形 18"/>
          <p:cNvSpPr/>
          <p:nvPr/>
        </p:nvSpPr>
        <p:spPr bwMode="auto">
          <a:xfrm>
            <a:off x="990600" y="5110178"/>
            <a:ext cx="7010400" cy="533400"/>
          </a:xfrm>
          <a:prstGeom prst="rect">
            <a:avLst/>
          </a:prstGeom>
          <a:solidFill>
            <a:schemeClr val="bg1"/>
          </a:solidFill>
          <a:ln w="25400" cap="rnd"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r>
              <a:rPr kumimoji="0" lang="zh-CN" altLang="en-US" sz="2000" b="0" i="0" u="none" strike="noStrike" cap="none" normalizeH="0" baseline="0" dirty="0" smtClean="0">
                <a:ln>
                  <a:noFill/>
                </a:ln>
                <a:solidFill>
                  <a:schemeClr val="tx1"/>
                </a:solidFill>
                <a:effectLst/>
                <a:latin typeface="Arial" charset="0"/>
                <a:cs typeface="Arial" charset="0"/>
              </a:rPr>
              <a:t>任务上分配的版本操作能否被真正执行？</a:t>
            </a:r>
          </a:p>
        </p:txBody>
      </p:sp>
      <p:pic>
        <p:nvPicPr>
          <p:cNvPr id="20" name="Picture 4"/>
          <p:cNvPicPr>
            <a:picLocks noChangeAspect="1" noChangeArrowheads="1"/>
          </p:cNvPicPr>
          <p:nvPr/>
        </p:nvPicPr>
        <p:blipFill>
          <a:blip r:embed="rId4"/>
          <a:srcRect/>
          <a:stretch>
            <a:fillRect/>
          </a:stretch>
        </p:blipFill>
        <p:spPr bwMode="auto">
          <a:xfrm>
            <a:off x="7239000" y="1071578"/>
            <a:ext cx="1638300" cy="2886075"/>
          </a:xfrm>
          <a:prstGeom prst="rect">
            <a:avLst/>
          </a:prstGeom>
          <a:noFill/>
          <a:ln w="9525">
            <a:noFill/>
            <a:miter lim="800000"/>
            <a:headEnd/>
            <a:tailEnd/>
          </a:ln>
        </p:spPr>
      </p:pic>
      <p:pic>
        <p:nvPicPr>
          <p:cNvPr id="21" name="Picture 5"/>
          <p:cNvPicPr>
            <a:picLocks noChangeAspect="1" noChangeArrowheads="1"/>
          </p:cNvPicPr>
          <p:nvPr/>
        </p:nvPicPr>
        <p:blipFill>
          <a:blip r:embed="rId5"/>
          <a:srcRect/>
          <a:stretch>
            <a:fillRect/>
          </a:stretch>
        </p:blipFill>
        <p:spPr bwMode="auto">
          <a:xfrm>
            <a:off x="0" y="1223978"/>
            <a:ext cx="6019801" cy="2417494"/>
          </a:xfrm>
          <a:prstGeom prst="rect">
            <a:avLst/>
          </a:prstGeom>
          <a:noFill/>
          <a:ln w="9525">
            <a:noFill/>
            <a:miter lim="800000"/>
            <a:headEnd/>
            <a:tailEnd/>
          </a:ln>
        </p:spPr>
      </p:pic>
      <p:sp>
        <p:nvSpPr>
          <p:cNvPr id="22" name="矩形 21"/>
          <p:cNvSpPr/>
          <p:nvPr/>
        </p:nvSpPr>
        <p:spPr bwMode="auto">
          <a:xfrm>
            <a:off x="609601" y="1681178"/>
            <a:ext cx="304800" cy="457200"/>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23" name="矩形 22"/>
          <p:cNvSpPr/>
          <p:nvPr/>
        </p:nvSpPr>
        <p:spPr bwMode="auto">
          <a:xfrm>
            <a:off x="2819401" y="1223978"/>
            <a:ext cx="304800" cy="457200"/>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24" name="矩形 23"/>
          <p:cNvSpPr/>
          <p:nvPr/>
        </p:nvSpPr>
        <p:spPr bwMode="auto">
          <a:xfrm>
            <a:off x="5105401" y="1681178"/>
            <a:ext cx="304800" cy="457200"/>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25" name="矩形 24"/>
          <p:cNvSpPr/>
          <p:nvPr/>
        </p:nvSpPr>
        <p:spPr bwMode="auto">
          <a:xfrm>
            <a:off x="2514600" y="1223978"/>
            <a:ext cx="1066800" cy="609600"/>
          </a:xfrm>
          <a:prstGeom prst="rect">
            <a:avLst/>
          </a:prstGeom>
          <a:ln w="28575">
            <a:solidFill>
              <a:srgbClr val="FF0000"/>
            </a:solidFill>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r>
              <a:rPr kumimoji="0" lang="en-US" altLang="zh-CN" sz="1600" b="0" i="0" u="none" strike="noStrike" cap="none" normalizeH="0" baseline="0" dirty="0" smtClean="0">
                <a:ln>
                  <a:noFill/>
                </a:ln>
                <a:solidFill>
                  <a:schemeClr val="tx1"/>
                </a:solidFill>
                <a:effectLst/>
                <a:latin typeface="Arial" charset="0"/>
                <a:cs typeface="Arial" charset="0"/>
              </a:rPr>
              <a:t>   </a:t>
            </a:r>
            <a:r>
              <a:rPr kumimoji="0" lang="en-US" altLang="zh-CN" sz="1800" b="0" i="0" u="none" strike="noStrike" cap="none" normalizeH="0" baseline="0" dirty="0" smtClean="0">
                <a:ln>
                  <a:noFill/>
                </a:ln>
                <a:solidFill>
                  <a:schemeClr val="tx1"/>
                </a:solidFill>
                <a:effectLst/>
                <a:latin typeface="Arial" charset="0"/>
                <a:cs typeface="Arial" charset="0"/>
              </a:rPr>
              <a:t>V</a:t>
            </a:r>
            <a:r>
              <a:rPr kumimoji="0" lang="en-US" altLang="zh-CN" sz="1800" b="0" i="0" u="none" strike="noStrike" cap="none" normalizeH="0" baseline="-25000" dirty="0" smtClean="0">
                <a:ln>
                  <a:noFill/>
                </a:ln>
                <a:solidFill>
                  <a:schemeClr val="tx1"/>
                </a:solidFill>
                <a:effectLst/>
                <a:latin typeface="Arial" charset="0"/>
                <a:cs typeface="Arial" charset="0"/>
              </a:rPr>
              <a:t>1</a:t>
            </a:r>
            <a:r>
              <a:rPr kumimoji="0" lang="en-US" altLang="zh-CN" sz="1800" b="0" i="0" u="none" strike="noStrike" cap="none" normalizeH="0" baseline="0" dirty="0" smtClean="0">
                <a:ln>
                  <a:noFill/>
                </a:ln>
                <a:solidFill>
                  <a:schemeClr val="tx1"/>
                </a:solidFill>
                <a:effectLst/>
                <a:latin typeface="Arial" charset="0"/>
                <a:cs typeface="Arial" charset="0"/>
              </a:rPr>
              <a:t>,  V</a:t>
            </a:r>
            <a:r>
              <a:rPr kumimoji="0" lang="en-US" altLang="zh-CN" sz="1800" b="0" i="0" u="none" strike="noStrike" cap="none" normalizeH="0" baseline="-25000" dirty="0" smtClean="0">
                <a:ln>
                  <a:noFill/>
                </a:ln>
                <a:solidFill>
                  <a:schemeClr val="tx1"/>
                </a:solidFill>
                <a:effectLst/>
                <a:latin typeface="Arial" charset="0"/>
                <a:cs typeface="Arial" charset="0"/>
              </a:rPr>
              <a:t>3</a:t>
            </a:r>
            <a:endParaRPr kumimoji="0" lang="zh-CN" altLang="en-US" sz="1800" b="0" i="0" u="none" strike="noStrike" cap="none" normalizeH="0" baseline="-25000" dirty="0" smtClean="0">
              <a:ln>
                <a:noFill/>
              </a:ln>
              <a:solidFill>
                <a:schemeClr val="tx1"/>
              </a:solidFill>
              <a:effectLst/>
              <a:latin typeface="Arial" charset="0"/>
              <a:cs typeface="Arial" charset="0"/>
            </a:endParaRPr>
          </a:p>
        </p:txBody>
      </p:sp>
      <p:sp>
        <p:nvSpPr>
          <p:cNvPr id="26" name="矩形 25"/>
          <p:cNvSpPr/>
          <p:nvPr/>
        </p:nvSpPr>
        <p:spPr bwMode="auto">
          <a:xfrm>
            <a:off x="5181600" y="2824178"/>
            <a:ext cx="1066800" cy="609600"/>
          </a:xfrm>
          <a:prstGeom prst="rect">
            <a:avLst/>
          </a:prstGeom>
          <a:ln w="28575">
            <a:solidFill>
              <a:srgbClr val="FF0000"/>
            </a:solidFill>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r>
              <a:rPr kumimoji="0" lang="en-US" altLang="zh-CN" sz="1600" b="0" i="0" u="none" strike="noStrike" cap="none" normalizeH="0" baseline="0" dirty="0" smtClean="0">
                <a:ln>
                  <a:noFill/>
                </a:ln>
                <a:solidFill>
                  <a:schemeClr val="tx1"/>
                </a:solidFill>
                <a:effectLst/>
                <a:latin typeface="Arial" charset="0"/>
                <a:cs typeface="Arial" charset="0"/>
              </a:rPr>
              <a:t>   </a:t>
            </a:r>
            <a:r>
              <a:rPr kumimoji="0" lang="en-US" altLang="zh-CN" sz="1800" b="0" i="0" u="none" strike="noStrike" cap="none" normalizeH="0" baseline="0" dirty="0" smtClean="0">
                <a:ln>
                  <a:noFill/>
                </a:ln>
                <a:solidFill>
                  <a:schemeClr val="tx1"/>
                </a:solidFill>
                <a:effectLst/>
                <a:latin typeface="Arial" charset="0"/>
                <a:cs typeface="Arial" charset="0"/>
              </a:rPr>
              <a:t>V</a:t>
            </a:r>
            <a:r>
              <a:rPr kumimoji="0" lang="en-US" altLang="zh-CN" sz="1800" b="0" i="0" u="none" strike="noStrike" cap="none" normalizeH="0" baseline="-25000" dirty="0" smtClean="0">
                <a:ln>
                  <a:noFill/>
                </a:ln>
                <a:solidFill>
                  <a:schemeClr val="tx1"/>
                </a:solidFill>
                <a:effectLst/>
                <a:latin typeface="Arial" charset="0"/>
                <a:cs typeface="Arial" charset="0"/>
              </a:rPr>
              <a:t>1</a:t>
            </a:r>
            <a:r>
              <a:rPr kumimoji="0" lang="en-US" altLang="zh-CN" sz="1800" b="0" i="0" u="none" strike="noStrike" cap="none" normalizeH="0" baseline="0" dirty="0" smtClean="0">
                <a:ln>
                  <a:noFill/>
                </a:ln>
                <a:solidFill>
                  <a:schemeClr val="tx1"/>
                </a:solidFill>
                <a:effectLst/>
                <a:latin typeface="Arial" charset="0"/>
                <a:cs typeface="Arial" charset="0"/>
              </a:rPr>
              <a:t>,  V</a:t>
            </a:r>
            <a:r>
              <a:rPr kumimoji="0" lang="en-US" altLang="zh-CN" sz="1800" b="0" i="0" u="none" strike="noStrike" cap="none" normalizeH="0" baseline="-25000" dirty="0" smtClean="0">
                <a:ln>
                  <a:noFill/>
                </a:ln>
                <a:solidFill>
                  <a:schemeClr val="tx1"/>
                </a:solidFill>
                <a:effectLst/>
                <a:latin typeface="Arial" charset="0"/>
                <a:cs typeface="Arial" charset="0"/>
              </a:rPr>
              <a:t>3</a:t>
            </a:r>
            <a:endParaRPr kumimoji="0" lang="zh-CN" altLang="en-US" sz="1800" b="0" i="0" u="none" strike="noStrike" cap="none" normalizeH="0" baseline="-25000" dirty="0" smtClean="0">
              <a:ln>
                <a:noFill/>
              </a:ln>
              <a:solidFill>
                <a:schemeClr val="tx1"/>
              </a:solidFill>
              <a:effectLst/>
              <a:latin typeface="Arial" charset="0"/>
              <a:cs typeface="Arial" charset="0"/>
            </a:endParaRPr>
          </a:p>
        </p:txBody>
      </p:sp>
      <p:sp>
        <p:nvSpPr>
          <p:cNvPr id="27" name="矩形 26"/>
          <p:cNvSpPr/>
          <p:nvPr/>
        </p:nvSpPr>
        <p:spPr bwMode="auto">
          <a:xfrm>
            <a:off x="5334000" y="2900378"/>
            <a:ext cx="381000" cy="457200"/>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r>
              <a:rPr kumimoji="0" lang="en-US" altLang="zh-CN" sz="1400" b="0" i="0" u="none" strike="noStrike" cap="none" normalizeH="0" baseline="0" dirty="0" smtClean="0">
                <a:ln>
                  <a:noFill/>
                </a:ln>
                <a:solidFill>
                  <a:schemeClr val="tx1"/>
                </a:solidFill>
                <a:effectLst/>
                <a:latin typeface="Arial" charset="0"/>
                <a:cs typeface="Arial" charset="0"/>
              </a:rPr>
              <a:t>V</a:t>
            </a:r>
            <a:r>
              <a:rPr kumimoji="0" lang="en-US" altLang="zh-CN" sz="1400" b="0" i="0" u="none" strike="noStrike" cap="none" normalizeH="0" baseline="-25000" dirty="0" smtClean="0">
                <a:ln>
                  <a:noFill/>
                </a:ln>
                <a:solidFill>
                  <a:schemeClr val="tx1"/>
                </a:solidFill>
                <a:effectLst/>
                <a:latin typeface="Arial" charset="0"/>
                <a:cs typeface="Arial" charset="0"/>
              </a:rPr>
              <a:t>1</a:t>
            </a:r>
            <a:endParaRPr kumimoji="0" lang="zh-CN" altLang="en-US" sz="1400" b="0" i="0" u="none" strike="noStrike" cap="none" normalizeH="0" baseline="-25000" dirty="0" smtClean="0">
              <a:ln>
                <a:noFill/>
              </a:ln>
              <a:solidFill>
                <a:schemeClr val="tx1"/>
              </a:solidFill>
              <a:effectLst/>
              <a:latin typeface="Arial" charset="0"/>
              <a:cs typeface="Arial" charset="0"/>
            </a:endParaRPr>
          </a:p>
        </p:txBody>
      </p:sp>
      <p:grpSp>
        <p:nvGrpSpPr>
          <p:cNvPr id="28" name="组合 27"/>
          <p:cNvGrpSpPr/>
          <p:nvPr/>
        </p:nvGrpSpPr>
        <p:grpSpPr>
          <a:xfrm>
            <a:off x="7924800" y="1300178"/>
            <a:ext cx="457200" cy="1143000"/>
            <a:chOff x="7924800" y="4191000"/>
            <a:chExt cx="457200" cy="1143000"/>
          </a:xfrm>
        </p:grpSpPr>
        <p:grpSp>
          <p:nvGrpSpPr>
            <p:cNvPr id="29" name="组合 24"/>
            <p:cNvGrpSpPr/>
            <p:nvPr/>
          </p:nvGrpSpPr>
          <p:grpSpPr>
            <a:xfrm>
              <a:off x="7924800" y="4191000"/>
              <a:ext cx="457200" cy="457200"/>
              <a:chOff x="8001000" y="4038600"/>
              <a:chExt cx="457200" cy="457200"/>
            </a:xfrm>
          </p:grpSpPr>
          <p:sp>
            <p:nvSpPr>
              <p:cNvPr id="34" name="椭圆 33"/>
              <p:cNvSpPr/>
              <p:nvPr/>
            </p:nvSpPr>
            <p:spPr bwMode="auto">
              <a:xfrm>
                <a:off x="8001000" y="4038600"/>
                <a:ext cx="457200" cy="4572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Arial" charset="0"/>
                  <a:cs typeface="Arial" charset="0"/>
                </a:endParaRPr>
              </a:p>
            </p:txBody>
          </p:sp>
          <p:sp>
            <p:nvSpPr>
              <p:cNvPr id="35" name="TextBox 34"/>
              <p:cNvSpPr txBox="1"/>
              <p:nvPr/>
            </p:nvSpPr>
            <p:spPr>
              <a:xfrm>
                <a:off x="8001000" y="4038600"/>
                <a:ext cx="457200" cy="369332"/>
              </a:xfrm>
              <a:prstGeom prst="rect">
                <a:avLst/>
              </a:prstGeom>
              <a:noFill/>
            </p:spPr>
            <p:txBody>
              <a:bodyPr wrap="square" rtlCol="0">
                <a:spAutoFit/>
              </a:bodyPr>
              <a:lstStyle/>
              <a:p>
                <a:r>
                  <a:rPr lang="en-US" altLang="zh-CN" sz="1800" b="1" dirty="0" smtClean="0"/>
                  <a:t>s</a:t>
                </a:r>
                <a:r>
                  <a:rPr lang="en-US" altLang="zh-CN" sz="1800" b="1" baseline="-25000" dirty="0" smtClean="0"/>
                  <a:t>0</a:t>
                </a:r>
                <a:endParaRPr lang="zh-CN" altLang="en-US" sz="1800" b="1" baseline="-25000" dirty="0"/>
              </a:p>
            </p:txBody>
          </p:sp>
        </p:grpSp>
        <p:grpSp>
          <p:nvGrpSpPr>
            <p:cNvPr id="30" name="组合 25"/>
            <p:cNvGrpSpPr/>
            <p:nvPr/>
          </p:nvGrpSpPr>
          <p:grpSpPr>
            <a:xfrm>
              <a:off x="7924800" y="4876800"/>
              <a:ext cx="457200" cy="457200"/>
              <a:chOff x="8001000" y="4038600"/>
              <a:chExt cx="457200" cy="457200"/>
            </a:xfrm>
          </p:grpSpPr>
          <p:sp>
            <p:nvSpPr>
              <p:cNvPr id="32" name="椭圆 31"/>
              <p:cNvSpPr/>
              <p:nvPr/>
            </p:nvSpPr>
            <p:spPr bwMode="auto">
              <a:xfrm>
                <a:off x="8001000" y="4038600"/>
                <a:ext cx="457200" cy="4572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Arial" charset="0"/>
                  <a:cs typeface="Arial" charset="0"/>
                </a:endParaRPr>
              </a:p>
            </p:txBody>
          </p:sp>
          <p:sp>
            <p:nvSpPr>
              <p:cNvPr id="33" name="TextBox 32"/>
              <p:cNvSpPr txBox="1"/>
              <p:nvPr/>
            </p:nvSpPr>
            <p:spPr>
              <a:xfrm>
                <a:off x="8001000" y="4038600"/>
                <a:ext cx="457200" cy="369332"/>
              </a:xfrm>
              <a:prstGeom prst="rect">
                <a:avLst/>
              </a:prstGeom>
              <a:noFill/>
            </p:spPr>
            <p:txBody>
              <a:bodyPr wrap="square" rtlCol="0">
                <a:spAutoFit/>
              </a:bodyPr>
              <a:lstStyle/>
              <a:p>
                <a:r>
                  <a:rPr lang="en-US" altLang="zh-CN" sz="1800" b="1" dirty="0" smtClean="0"/>
                  <a:t>s</a:t>
                </a:r>
                <a:r>
                  <a:rPr lang="en-US" altLang="zh-CN" sz="1800" b="1" baseline="-25000" dirty="0" smtClean="0"/>
                  <a:t>1</a:t>
                </a:r>
                <a:endParaRPr lang="zh-CN" altLang="en-US" sz="1800" b="1" baseline="-25000" dirty="0"/>
              </a:p>
            </p:txBody>
          </p:sp>
        </p:grpSp>
        <p:cxnSp>
          <p:nvCxnSpPr>
            <p:cNvPr id="31" name="直接箭头连接符 30"/>
            <p:cNvCxnSpPr/>
            <p:nvPr/>
          </p:nvCxnSpPr>
          <p:spPr bwMode="auto">
            <a:xfrm rot="5400000">
              <a:off x="8038306" y="4762500"/>
              <a:ext cx="229394" cy="794"/>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ox(out)">
                                      <p:cBhvr>
                                        <p:cTn id="12" dur="500"/>
                                        <p:tgtEl>
                                          <p:spTgt spid="22"/>
                                        </p:tgtEl>
                                      </p:cBhvr>
                                    </p:animEffect>
                                  </p:childTnLst>
                                </p:cTn>
                              </p:par>
                            </p:childTnLst>
                          </p:cTn>
                        </p:par>
                        <p:par>
                          <p:cTn id="13" fill="hold">
                            <p:stCondLst>
                              <p:cond delay="500"/>
                            </p:stCondLst>
                            <p:childTnLst>
                              <p:par>
                                <p:cTn id="14" presetID="4" presetClass="entr" presetSubtype="32"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ox(out)">
                                      <p:cBhvr>
                                        <p:cTn id="16" dur="500"/>
                                        <p:tgtEl>
                                          <p:spTgt spid="23"/>
                                        </p:tgtEl>
                                      </p:cBhvr>
                                    </p:animEffect>
                                  </p:childTnLst>
                                </p:cTn>
                              </p:par>
                            </p:childTnLst>
                          </p:cTn>
                        </p:par>
                        <p:par>
                          <p:cTn id="17" fill="hold">
                            <p:stCondLst>
                              <p:cond delay="1000"/>
                            </p:stCondLst>
                            <p:childTnLst>
                              <p:par>
                                <p:cTn id="18" presetID="4" presetClass="entr" presetSubtype="32"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ox(out)">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5"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linds(vertical)">
                                      <p:cBhvr>
                                        <p:cTn id="25" dur="500"/>
                                        <p:tgtEl>
                                          <p:spTgt spid="19"/>
                                        </p:tgtEl>
                                      </p:cBhvr>
                                    </p:animEffect>
                                  </p:childTnLst>
                                </p:cTn>
                              </p:par>
                              <p:par>
                                <p:cTn id="26" presetID="1" presetClass="exit" presetSubtype="0" fill="hold" grpId="1" nodeType="withEffect">
                                  <p:stCondLst>
                                    <p:cond delay="0"/>
                                  </p:stCondLst>
                                  <p:childTnLst>
                                    <p:set>
                                      <p:cBhvr>
                                        <p:cTn id="27" dur="1" fill="hold">
                                          <p:stCondLst>
                                            <p:cond delay="0"/>
                                          </p:stCondLst>
                                        </p:cTn>
                                        <p:tgtEl>
                                          <p:spTgt spid="22"/>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24"/>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2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 presetClass="entr" presetSubtype="32" fill="hold" grpId="2"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ox(out)">
                                      <p:cBhvr>
                                        <p:cTn id="36" dur="500"/>
                                        <p:tgtEl>
                                          <p:spTgt spid="23"/>
                                        </p:tgtEl>
                                      </p:cBhvr>
                                    </p:animEffect>
                                  </p:childTnLst>
                                </p:cTn>
                              </p:par>
                            </p:childTnLst>
                          </p:cTn>
                        </p:par>
                        <p:par>
                          <p:cTn id="37" fill="hold">
                            <p:stCondLst>
                              <p:cond delay="500"/>
                            </p:stCondLst>
                            <p:childTnLst>
                              <p:par>
                                <p:cTn id="38" presetID="4" presetClass="entr" presetSubtype="32"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box(out)">
                                      <p:cBhvr>
                                        <p:cTn id="40" dur="500"/>
                                        <p:tgtEl>
                                          <p:spTgt spid="25"/>
                                        </p:tgtEl>
                                      </p:cBhvr>
                                    </p:animEffect>
                                  </p:childTnLst>
                                </p:cTn>
                              </p:par>
                            </p:childTnLst>
                          </p:cTn>
                        </p:par>
                        <p:par>
                          <p:cTn id="41" fill="hold">
                            <p:stCondLst>
                              <p:cond delay="1000"/>
                            </p:stCondLst>
                            <p:childTnLst>
                              <p:par>
                                <p:cTn id="42" presetID="49" presetClass="path" presetSubtype="0" accel="50000" decel="50000" fill="hold" grpId="1" nodeType="afterEffect">
                                  <p:stCondLst>
                                    <p:cond delay="0"/>
                                  </p:stCondLst>
                                  <p:childTnLst>
                                    <p:animMotion origin="layout" path="M -3.33333E-6 0.02219 L 0.29167 0.23306 " pathEditMode="relative" rAng="0" ptsTypes="AA">
                                      <p:cBhvr>
                                        <p:cTn id="43" dur="1000" fill="hold"/>
                                        <p:tgtEl>
                                          <p:spTgt spid="25"/>
                                        </p:tgtEl>
                                        <p:attrNameLst>
                                          <p:attrName>ppt_x</p:attrName>
                                          <p:attrName>ppt_y</p:attrName>
                                        </p:attrNameLst>
                                      </p:cBhvr>
                                      <p:rCtr x="146" y="105"/>
                                    </p:animMotion>
                                  </p:child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4" presetClass="entr" presetSubtype="32"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box(out)">
                                      <p:cBhvr>
                                        <p:cTn id="51" dur="500"/>
                                        <p:tgtEl>
                                          <p:spTgt spid="27"/>
                                        </p:tgtEl>
                                      </p:cBhvr>
                                    </p:animEffect>
                                  </p:childTnLst>
                                </p:cTn>
                              </p:par>
                            </p:childTnLst>
                          </p:cTn>
                        </p:par>
                        <p:par>
                          <p:cTn id="52" fill="hold">
                            <p:stCondLst>
                              <p:cond delay="500"/>
                            </p:stCondLst>
                            <p:childTnLst>
                              <p:par>
                                <p:cTn id="53" presetID="22" presetClass="entr" presetSubtype="1"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up)">
                                      <p:cBhvr>
                                        <p:cTn id="5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2" grpId="0" animBg="1"/>
      <p:bldP spid="22" grpId="1" animBg="1"/>
      <p:bldP spid="23" grpId="0" animBg="1"/>
      <p:bldP spid="23" grpId="1" animBg="1"/>
      <p:bldP spid="23" grpId="2" animBg="1"/>
      <p:bldP spid="24" grpId="0" animBg="1"/>
      <p:bldP spid="24" grpId="1" animBg="1"/>
      <p:bldP spid="25" grpId="0" animBg="1"/>
      <p:bldP spid="25" grpId="1"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5"/>
          <p:cNvPicPr>
            <a:picLocks noChangeAspect="1" noChangeArrowheads="1"/>
          </p:cNvPicPr>
          <p:nvPr/>
        </p:nvPicPr>
        <p:blipFill>
          <a:blip r:embed="rId4"/>
          <a:srcRect/>
          <a:stretch>
            <a:fillRect/>
          </a:stretch>
        </p:blipFill>
        <p:spPr bwMode="auto">
          <a:xfrm>
            <a:off x="0" y="1223946"/>
            <a:ext cx="6019801" cy="2417494"/>
          </a:xfrm>
          <a:prstGeom prst="rect">
            <a:avLst/>
          </a:prstGeom>
          <a:noFill/>
          <a:ln w="9525">
            <a:noFill/>
            <a:miter lim="800000"/>
            <a:headEnd/>
            <a:tailEnd/>
          </a:ln>
        </p:spPr>
      </p:pic>
      <p:sp>
        <p:nvSpPr>
          <p:cNvPr id="19" name="矩形 18"/>
          <p:cNvSpPr/>
          <p:nvPr/>
        </p:nvSpPr>
        <p:spPr bwMode="auto">
          <a:xfrm>
            <a:off x="1752600" y="1223946"/>
            <a:ext cx="304800" cy="457200"/>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20" name="矩形 19"/>
          <p:cNvSpPr/>
          <p:nvPr/>
        </p:nvSpPr>
        <p:spPr bwMode="auto">
          <a:xfrm>
            <a:off x="2819400" y="1223946"/>
            <a:ext cx="304800" cy="457200"/>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21" name="矩形 20"/>
          <p:cNvSpPr/>
          <p:nvPr/>
        </p:nvSpPr>
        <p:spPr bwMode="auto">
          <a:xfrm>
            <a:off x="5105400" y="1681146"/>
            <a:ext cx="304800" cy="457200"/>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pic>
        <p:nvPicPr>
          <p:cNvPr id="22" name="Picture 4"/>
          <p:cNvPicPr>
            <a:picLocks noChangeAspect="1" noChangeArrowheads="1"/>
          </p:cNvPicPr>
          <p:nvPr/>
        </p:nvPicPr>
        <p:blipFill>
          <a:blip r:embed="rId5"/>
          <a:srcRect/>
          <a:stretch>
            <a:fillRect/>
          </a:stretch>
        </p:blipFill>
        <p:spPr bwMode="auto">
          <a:xfrm>
            <a:off x="7239000" y="1071546"/>
            <a:ext cx="1638300" cy="2886075"/>
          </a:xfrm>
          <a:prstGeom prst="rect">
            <a:avLst/>
          </a:prstGeom>
          <a:noFill/>
          <a:ln w="9525">
            <a:noFill/>
            <a:miter lim="800000"/>
            <a:headEnd/>
            <a:tailEnd/>
          </a:ln>
        </p:spPr>
      </p:pic>
      <p:sp>
        <p:nvSpPr>
          <p:cNvPr id="23" name="矩形 22"/>
          <p:cNvSpPr/>
          <p:nvPr/>
        </p:nvSpPr>
        <p:spPr bwMode="auto">
          <a:xfrm>
            <a:off x="1524000" y="1147746"/>
            <a:ext cx="685800" cy="762000"/>
          </a:xfrm>
          <a:prstGeom prst="rect">
            <a:avLst/>
          </a:prstGeom>
          <a:ln w="28575" cap="rnd">
            <a:solidFill>
              <a:srgbClr val="FF0000"/>
            </a:solidFill>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r>
              <a:rPr lang="en-US" altLang="zh-CN" sz="1600" dirty="0" smtClean="0"/>
              <a:t>   V1</a:t>
            </a:r>
            <a:endParaRPr lang="zh-CN" altLang="en-US" sz="1600" dirty="0" smtClean="0"/>
          </a:p>
        </p:txBody>
      </p:sp>
      <p:sp>
        <p:nvSpPr>
          <p:cNvPr id="24" name="矩形 23"/>
          <p:cNvSpPr/>
          <p:nvPr/>
        </p:nvSpPr>
        <p:spPr bwMode="auto">
          <a:xfrm>
            <a:off x="2667000" y="1147746"/>
            <a:ext cx="685800" cy="762000"/>
          </a:xfrm>
          <a:prstGeom prst="rect">
            <a:avLst/>
          </a:prstGeom>
          <a:ln w="28575">
            <a:solidFill>
              <a:srgbClr val="FF0000"/>
            </a:solidFill>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r>
              <a:rPr lang="en-US" altLang="zh-CN" sz="1600" dirty="0" smtClean="0"/>
              <a:t>   V3</a:t>
            </a:r>
            <a:endParaRPr lang="zh-CN" altLang="en-US" sz="1600" dirty="0" smtClean="0"/>
          </a:p>
        </p:txBody>
      </p:sp>
      <p:sp>
        <p:nvSpPr>
          <p:cNvPr id="25" name="矩形 24"/>
          <p:cNvSpPr/>
          <p:nvPr/>
        </p:nvSpPr>
        <p:spPr bwMode="auto">
          <a:xfrm>
            <a:off x="4953000" y="1528746"/>
            <a:ext cx="685800" cy="685800"/>
          </a:xfrm>
          <a:prstGeom prst="rect">
            <a:avLst/>
          </a:prstGeom>
          <a:ln w="28575">
            <a:solidFill>
              <a:srgbClr val="FF0000"/>
            </a:solidFill>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r>
              <a:rPr lang="en-US" altLang="zh-CN" sz="1600" dirty="0" smtClean="0"/>
              <a:t>   V5</a:t>
            </a:r>
            <a:endParaRPr lang="zh-CN" altLang="en-US" sz="1600" dirty="0" smtClean="0"/>
          </a:p>
        </p:txBody>
      </p:sp>
      <p:cxnSp>
        <p:nvCxnSpPr>
          <p:cNvPr id="26" name="直接箭头连接符 25"/>
          <p:cNvCxnSpPr/>
          <p:nvPr/>
        </p:nvCxnSpPr>
        <p:spPr bwMode="auto">
          <a:xfrm>
            <a:off x="2209800" y="1757346"/>
            <a:ext cx="457200" cy="1588"/>
          </a:xfrm>
          <a:prstGeom prst="straightConnector1">
            <a:avLst/>
          </a:prstGeom>
          <a:ln w="28575">
            <a:solidFill>
              <a:srgbClr val="FF0000"/>
            </a:solidFill>
            <a:prstDash val="sysDash"/>
            <a:headEnd type="none" w="med" len="med"/>
            <a:tailEnd type="triangle" w="med" len="med"/>
          </a:ln>
          <a:effectLst/>
        </p:spPr>
        <p:style>
          <a:lnRef idx="2">
            <a:schemeClr val="accent1"/>
          </a:lnRef>
          <a:fillRef idx="1">
            <a:schemeClr val="lt1"/>
          </a:fillRef>
          <a:effectRef idx="0">
            <a:schemeClr val="accent1"/>
          </a:effectRef>
          <a:fontRef idx="minor">
            <a:schemeClr val="dk1"/>
          </a:fontRef>
        </p:style>
      </p:cxnSp>
      <p:cxnSp>
        <p:nvCxnSpPr>
          <p:cNvPr id="27" name="直接箭头连接符 26"/>
          <p:cNvCxnSpPr/>
          <p:nvPr/>
        </p:nvCxnSpPr>
        <p:spPr bwMode="auto">
          <a:xfrm>
            <a:off x="3352800" y="1757346"/>
            <a:ext cx="1600200" cy="1588"/>
          </a:xfrm>
          <a:prstGeom prst="straightConnector1">
            <a:avLst/>
          </a:prstGeom>
          <a:ln w="28575">
            <a:solidFill>
              <a:srgbClr val="FF0000"/>
            </a:solidFill>
            <a:prstDash val="sysDash"/>
            <a:headEnd type="none" w="med" len="med"/>
            <a:tailEnd type="triangle" w="med" len="med"/>
          </a:ln>
          <a:effectLst/>
        </p:spPr>
        <p:style>
          <a:lnRef idx="2">
            <a:schemeClr val="accent1"/>
          </a:lnRef>
          <a:fillRef idx="1">
            <a:schemeClr val="lt1"/>
          </a:fillRef>
          <a:effectRef idx="0">
            <a:schemeClr val="accent1"/>
          </a:effectRef>
          <a:fontRef idx="minor">
            <a:schemeClr val="dk1"/>
          </a:fontRef>
        </p:style>
      </p:cxnSp>
      <p:grpSp>
        <p:nvGrpSpPr>
          <p:cNvPr id="28" name="组合 27"/>
          <p:cNvGrpSpPr/>
          <p:nvPr/>
        </p:nvGrpSpPr>
        <p:grpSpPr>
          <a:xfrm>
            <a:off x="7924800" y="1300146"/>
            <a:ext cx="457200" cy="1143000"/>
            <a:chOff x="7924800" y="4191000"/>
            <a:chExt cx="457200" cy="1143000"/>
          </a:xfrm>
        </p:grpSpPr>
        <p:grpSp>
          <p:nvGrpSpPr>
            <p:cNvPr id="29" name="组合 24"/>
            <p:cNvGrpSpPr/>
            <p:nvPr/>
          </p:nvGrpSpPr>
          <p:grpSpPr>
            <a:xfrm>
              <a:off x="7924800" y="4191000"/>
              <a:ext cx="457200" cy="457200"/>
              <a:chOff x="8001000" y="4038600"/>
              <a:chExt cx="457200" cy="457200"/>
            </a:xfrm>
          </p:grpSpPr>
          <p:sp>
            <p:nvSpPr>
              <p:cNvPr id="34" name="椭圆 33"/>
              <p:cNvSpPr/>
              <p:nvPr/>
            </p:nvSpPr>
            <p:spPr bwMode="auto">
              <a:xfrm>
                <a:off x="8001000" y="4038600"/>
                <a:ext cx="457200" cy="4572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Arial" charset="0"/>
                  <a:cs typeface="Arial" charset="0"/>
                </a:endParaRPr>
              </a:p>
            </p:txBody>
          </p:sp>
          <p:sp>
            <p:nvSpPr>
              <p:cNvPr id="35" name="TextBox 34"/>
              <p:cNvSpPr txBox="1"/>
              <p:nvPr/>
            </p:nvSpPr>
            <p:spPr>
              <a:xfrm>
                <a:off x="8001000" y="4038600"/>
                <a:ext cx="457200" cy="369332"/>
              </a:xfrm>
              <a:prstGeom prst="rect">
                <a:avLst/>
              </a:prstGeom>
              <a:noFill/>
            </p:spPr>
            <p:txBody>
              <a:bodyPr wrap="square" rtlCol="0">
                <a:spAutoFit/>
              </a:bodyPr>
              <a:lstStyle/>
              <a:p>
                <a:r>
                  <a:rPr lang="en-US" altLang="zh-CN" sz="1800" b="1" dirty="0" smtClean="0"/>
                  <a:t>s</a:t>
                </a:r>
                <a:r>
                  <a:rPr lang="en-US" altLang="zh-CN" sz="1800" b="1" baseline="-25000" dirty="0" smtClean="0"/>
                  <a:t>0</a:t>
                </a:r>
                <a:endParaRPr lang="zh-CN" altLang="en-US" sz="1800" b="1" baseline="-25000" dirty="0"/>
              </a:p>
            </p:txBody>
          </p:sp>
        </p:grpSp>
        <p:grpSp>
          <p:nvGrpSpPr>
            <p:cNvPr id="30" name="组合 25"/>
            <p:cNvGrpSpPr/>
            <p:nvPr/>
          </p:nvGrpSpPr>
          <p:grpSpPr>
            <a:xfrm>
              <a:off x="7924800" y="4876800"/>
              <a:ext cx="457200" cy="457200"/>
              <a:chOff x="8001000" y="4038600"/>
              <a:chExt cx="457200" cy="457200"/>
            </a:xfrm>
          </p:grpSpPr>
          <p:sp>
            <p:nvSpPr>
              <p:cNvPr id="32" name="椭圆 31"/>
              <p:cNvSpPr/>
              <p:nvPr/>
            </p:nvSpPr>
            <p:spPr bwMode="auto">
              <a:xfrm>
                <a:off x="8001000" y="4038600"/>
                <a:ext cx="457200" cy="4572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Arial" charset="0"/>
                  <a:cs typeface="Arial" charset="0"/>
                </a:endParaRPr>
              </a:p>
            </p:txBody>
          </p:sp>
          <p:sp>
            <p:nvSpPr>
              <p:cNvPr id="33" name="TextBox 32"/>
              <p:cNvSpPr txBox="1"/>
              <p:nvPr/>
            </p:nvSpPr>
            <p:spPr>
              <a:xfrm>
                <a:off x="8001000" y="4038600"/>
                <a:ext cx="457200" cy="369332"/>
              </a:xfrm>
              <a:prstGeom prst="rect">
                <a:avLst/>
              </a:prstGeom>
              <a:noFill/>
            </p:spPr>
            <p:txBody>
              <a:bodyPr wrap="square" rtlCol="0">
                <a:spAutoFit/>
              </a:bodyPr>
              <a:lstStyle/>
              <a:p>
                <a:r>
                  <a:rPr lang="en-US" altLang="zh-CN" sz="1800" b="1" dirty="0" smtClean="0"/>
                  <a:t>s</a:t>
                </a:r>
                <a:r>
                  <a:rPr lang="en-US" altLang="zh-CN" sz="1800" b="1" baseline="-25000" dirty="0" smtClean="0"/>
                  <a:t>1</a:t>
                </a:r>
                <a:endParaRPr lang="zh-CN" altLang="en-US" sz="1800" b="1" baseline="-25000" dirty="0"/>
              </a:p>
            </p:txBody>
          </p:sp>
        </p:grpSp>
        <p:cxnSp>
          <p:nvCxnSpPr>
            <p:cNvPr id="31" name="直接箭头连接符 30"/>
            <p:cNvCxnSpPr/>
            <p:nvPr/>
          </p:nvCxnSpPr>
          <p:spPr bwMode="auto">
            <a:xfrm rot="5400000">
              <a:off x="8038306" y="4762500"/>
              <a:ext cx="229394" cy="794"/>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grpSp>
      <p:grpSp>
        <p:nvGrpSpPr>
          <p:cNvPr id="36" name="组合 35"/>
          <p:cNvGrpSpPr/>
          <p:nvPr/>
        </p:nvGrpSpPr>
        <p:grpSpPr>
          <a:xfrm>
            <a:off x="7924800" y="1985946"/>
            <a:ext cx="1066800" cy="1295400"/>
            <a:chOff x="5105400" y="3810000"/>
            <a:chExt cx="962025" cy="1143000"/>
          </a:xfrm>
        </p:grpSpPr>
        <p:grpSp>
          <p:nvGrpSpPr>
            <p:cNvPr id="37" name="组合 35"/>
            <p:cNvGrpSpPr/>
            <p:nvPr/>
          </p:nvGrpSpPr>
          <p:grpSpPr>
            <a:xfrm>
              <a:off x="5105400" y="3810000"/>
              <a:ext cx="457200" cy="1143000"/>
              <a:chOff x="7924800" y="4191000"/>
              <a:chExt cx="457200" cy="1143000"/>
            </a:xfrm>
          </p:grpSpPr>
          <p:grpSp>
            <p:nvGrpSpPr>
              <p:cNvPr id="40" name="组合 24"/>
              <p:cNvGrpSpPr/>
              <p:nvPr/>
            </p:nvGrpSpPr>
            <p:grpSpPr>
              <a:xfrm>
                <a:off x="7924800" y="4191000"/>
                <a:ext cx="457200" cy="457200"/>
                <a:chOff x="8001000" y="4038600"/>
                <a:chExt cx="457200" cy="457200"/>
              </a:xfrm>
            </p:grpSpPr>
            <p:sp>
              <p:nvSpPr>
                <p:cNvPr id="44" name="椭圆 43"/>
                <p:cNvSpPr/>
                <p:nvPr/>
              </p:nvSpPr>
              <p:spPr bwMode="auto">
                <a:xfrm>
                  <a:off x="8001000" y="4038600"/>
                  <a:ext cx="457200" cy="4572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Arial" charset="0"/>
                    <a:cs typeface="Arial" charset="0"/>
                  </a:endParaRPr>
                </a:p>
              </p:txBody>
            </p:sp>
            <p:sp>
              <p:nvSpPr>
                <p:cNvPr id="45" name="TextBox 44"/>
                <p:cNvSpPr txBox="1"/>
                <p:nvPr/>
              </p:nvSpPr>
              <p:spPr>
                <a:xfrm>
                  <a:off x="8001000" y="4038600"/>
                  <a:ext cx="457200" cy="369332"/>
                </a:xfrm>
                <a:prstGeom prst="rect">
                  <a:avLst/>
                </a:prstGeom>
                <a:noFill/>
              </p:spPr>
              <p:txBody>
                <a:bodyPr wrap="square" rtlCol="0">
                  <a:spAutoFit/>
                </a:bodyPr>
                <a:lstStyle/>
                <a:p>
                  <a:r>
                    <a:rPr lang="en-US" altLang="zh-CN" sz="1800" b="1" dirty="0" smtClean="0"/>
                    <a:t>s</a:t>
                  </a:r>
                  <a:r>
                    <a:rPr lang="en-US" altLang="zh-CN" sz="1800" b="1" baseline="-25000" dirty="0" smtClean="0"/>
                    <a:t>1</a:t>
                  </a:r>
                  <a:endParaRPr lang="zh-CN" altLang="en-US" sz="1800" b="1" baseline="-25000" dirty="0"/>
                </a:p>
              </p:txBody>
            </p:sp>
          </p:grpSp>
          <p:grpSp>
            <p:nvGrpSpPr>
              <p:cNvPr id="41" name="组合 25"/>
              <p:cNvGrpSpPr/>
              <p:nvPr/>
            </p:nvGrpSpPr>
            <p:grpSpPr>
              <a:xfrm>
                <a:off x="7924800" y="4876800"/>
                <a:ext cx="457200" cy="457200"/>
                <a:chOff x="8001000" y="4038600"/>
                <a:chExt cx="457200" cy="457200"/>
              </a:xfrm>
            </p:grpSpPr>
            <p:sp>
              <p:nvSpPr>
                <p:cNvPr id="42" name="椭圆 41"/>
                <p:cNvSpPr/>
                <p:nvPr/>
              </p:nvSpPr>
              <p:spPr bwMode="auto">
                <a:xfrm>
                  <a:off x="8001000" y="4038600"/>
                  <a:ext cx="457200" cy="457200"/>
                </a:xfrm>
                <a:prstGeom prst="ellipse">
                  <a:avLst/>
                </a:prstGeom>
                <a:solidFill>
                  <a:schemeClr val="accent3"/>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Arial" charset="0"/>
                    <a:cs typeface="Arial" charset="0"/>
                  </a:endParaRPr>
                </a:p>
              </p:txBody>
            </p:sp>
            <p:sp>
              <p:nvSpPr>
                <p:cNvPr id="43" name="TextBox 42"/>
                <p:cNvSpPr txBox="1"/>
                <p:nvPr/>
              </p:nvSpPr>
              <p:spPr>
                <a:xfrm>
                  <a:off x="8001000" y="4038600"/>
                  <a:ext cx="457200" cy="369332"/>
                </a:xfrm>
                <a:prstGeom prst="rect">
                  <a:avLst/>
                </a:prstGeom>
                <a:noFill/>
              </p:spPr>
              <p:txBody>
                <a:bodyPr wrap="square" rtlCol="0">
                  <a:spAutoFit/>
                </a:bodyPr>
                <a:lstStyle/>
                <a:p>
                  <a:r>
                    <a:rPr lang="en-US" altLang="zh-CN" sz="1800" b="1" dirty="0" smtClean="0"/>
                    <a:t>s</a:t>
                  </a:r>
                  <a:r>
                    <a:rPr lang="en-US" altLang="zh-CN" sz="1800" b="1" baseline="-25000" dirty="0" smtClean="0"/>
                    <a:t>2</a:t>
                  </a:r>
                  <a:endParaRPr lang="zh-CN" altLang="en-US" sz="1800" b="1" baseline="-25000" dirty="0"/>
                </a:p>
              </p:txBody>
            </p:sp>
          </p:grpSp>
        </p:grpSp>
        <p:pic>
          <p:nvPicPr>
            <p:cNvPr id="38" name="Picture 3"/>
            <p:cNvPicPr>
              <a:picLocks noChangeAspect="1" noChangeArrowheads="1"/>
            </p:cNvPicPr>
            <p:nvPr/>
          </p:nvPicPr>
          <p:blipFill>
            <a:blip r:embed="rId6"/>
            <a:srcRect/>
            <a:stretch>
              <a:fillRect/>
            </a:stretch>
          </p:blipFill>
          <p:spPr bwMode="auto">
            <a:xfrm>
              <a:off x="5562600" y="4038600"/>
              <a:ext cx="504825" cy="742950"/>
            </a:xfrm>
            <a:prstGeom prst="rect">
              <a:avLst/>
            </a:prstGeom>
            <a:noFill/>
            <a:ln w="9525">
              <a:noFill/>
              <a:miter lim="800000"/>
              <a:headEnd/>
              <a:tailEnd/>
            </a:ln>
          </p:spPr>
        </p:pic>
        <p:sp>
          <p:nvSpPr>
            <p:cNvPr id="39" name="TextBox 38"/>
            <p:cNvSpPr txBox="1"/>
            <p:nvPr/>
          </p:nvSpPr>
          <p:spPr>
            <a:xfrm>
              <a:off x="5638800" y="4191000"/>
              <a:ext cx="381000" cy="400110"/>
            </a:xfrm>
            <a:prstGeom prst="rect">
              <a:avLst/>
            </a:prstGeom>
            <a:noFill/>
          </p:spPr>
          <p:txBody>
            <a:bodyPr wrap="square" rtlCol="0">
              <a:spAutoFit/>
            </a:bodyPr>
            <a:lstStyle/>
            <a:p>
              <a:r>
                <a:rPr lang="en-US" altLang="zh-CN" sz="2000" b="1" dirty="0" smtClean="0">
                  <a:solidFill>
                    <a:srgbClr val="FF0000"/>
                  </a:solidFill>
                </a:rPr>
                <a:t>X</a:t>
              </a:r>
              <a:endParaRPr lang="zh-CN" altLang="en-US" sz="2000" b="1" dirty="0">
                <a:solidFill>
                  <a:srgbClr val="FF0000"/>
                </a:solidFill>
              </a:endParaRPr>
            </a:p>
          </p:txBody>
        </p:sp>
      </p:grpSp>
      <p:grpSp>
        <p:nvGrpSpPr>
          <p:cNvPr id="46" name="组合 45"/>
          <p:cNvGrpSpPr/>
          <p:nvPr/>
        </p:nvGrpSpPr>
        <p:grpSpPr>
          <a:xfrm rot="239715">
            <a:off x="7315200" y="1472572"/>
            <a:ext cx="600075" cy="723900"/>
            <a:chOff x="5715000" y="4343400"/>
            <a:chExt cx="600075" cy="723900"/>
          </a:xfrm>
        </p:grpSpPr>
        <p:pic>
          <p:nvPicPr>
            <p:cNvPr id="47" name="Picture 4"/>
            <p:cNvPicPr>
              <a:picLocks noChangeAspect="1" noChangeArrowheads="1"/>
            </p:cNvPicPr>
            <p:nvPr/>
          </p:nvPicPr>
          <p:blipFill>
            <a:blip r:embed="rId7"/>
            <a:srcRect/>
            <a:stretch>
              <a:fillRect/>
            </a:stretch>
          </p:blipFill>
          <p:spPr bwMode="auto">
            <a:xfrm>
              <a:off x="5715000" y="4343400"/>
              <a:ext cx="600075" cy="723900"/>
            </a:xfrm>
            <a:prstGeom prst="rect">
              <a:avLst/>
            </a:prstGeom>
            <a:noFill/>
            <a:ln w="9525">
              <a:noFill/>
              <a:miter lim="800000"/>
              <a:headEnd/>
              <a:tailEnd/>
            </a:ln>
          </p:spPr>
        </p:pic>
        <p:sp>
          <p:nvSpPr>
            <p:cNvPr id="48" name="TextBox 47"/>
            <p:cNvSpPr txBox="1"/>
            <p:nvPr/>
          </p:nvSpPr>
          <p:spPr>
            <a:xfrm>
              <a:off x="5791200" y="4583668"/>
              <a:ext cx="381000" cy="400110"/>
            </a:xfrm>
            <a:prstGeom prst="rect">
              <a:avLst/>
            </a:prstGeom>
            <a:noFill/>
          </p:spPr>
          <p:txBody>
            <a:bodyPr wrap="square" rtlCol="0">
              <a:spAutoFit/>
            </a:bodyPr>
            <a:lstStyle/>
            <a:p>
              <a:r>
                <a:rPr lang="en-US" altLang="zh-CN" sz="2000" b="1" dirty="0" smtClean="0">
                  <a:solidFill>
                    <a:srgbClr val="FF0000"/>
                  </a:solidFill>
                </a:rPr>
                <a:t>X</a:t>
              </a:r>
              <a:endParaRPr lang="zh-CN" altLang="en-US" sz="2000" b="1" dirty="0">
                <a:solidFill>
                  <a:srgbClr val="FF0000"/>
                </a:solidFill>
              </a:endParaRPr>
            </a:p>
          </p:txBody>
        </p:sp>
      </p:grpSp>
      <p:sp>
        <p:nvSpPr>
          <p:cNvPr id="51" name="矩形 50"/>
          <p:cNvSpPr/>
          <p:nvPr/>
        </p:nvSpPr>
        <p:spPr bwMode="auto">
          <a:xfrm>
            <a:off x="990600" y="5643578"/>
            <a:ext cx="7010400" cy="609600"/>
          </a:xfrm>
          <a:prstGeom prst="rect">
            <a:avLst/>
          </a:prstGeom>
          <a:solidFill>
            <a:schemeClr val="bg1"/>
          </a:solidFill>
          <a:ln w="25400" cap="rnd"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zh-CN" altLang="en-US" sz="2000" dirty="0" smtClean="0"/>
              <a:t>如何保证分配到过程中任务上的操作能被连续地执行？</a:t>
            </a:r>
            <a:endParaRPr lang="en-US" altLang="zh-CN" sz="2000" dirty="0" smtClean="0"/>
          </a:p>
        </p:txBody>
      </p:sp>
      <p:sp>
        <p:nvSpPr>
          <p:cNvPr id="52" name="矩形 51"/>
          <p:cNvSpPr/>
          <p:nvPr/>
        </p:nvSpPr>
        <p:spPr bwMode="auto">
          <a:xfrm>
            <a:off x="990600" y="4576778"/>
            <a:ext cx="7010400" cy="533400"/>
          </a:xfrm>
          <a:prstGeom prst="rect">
            <a:avLst/>
          </a:prstGeom>
          <a:solidFill>
            <a:schemeClr val="bg1"/>
          </a:solidFill>
          <a:ln w="25400" cap="rnd"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r>
              <a:rPr kumimoji="0" lang="zh-CN" altLang="en-US" sz="2000" b="0" i="0" u="none" strike="noStrike" cap="none" normalizeH="0" baseline="0" dirty="0" smtClean="0">
                <a:ln>
                  <a:noFill/>
                </a:ln>
                <a:solidFill>
                  <a:schemeClr val="tx1"/>
                </a:solidFill>
                <a:effectLst/>
                <a:latin typeface="Arial" charset="0"/>
                <a:cs typeface="Arial" charset="0"/>
              </a:rPr>
              <a:t>某个任务应该分配版本操作？</a:t>
            </a:r>
          </a:p>
        </p:txBody>
      </p:sp>
      <p:sp>
        <p:nvSpPr>
          <p:cNvPr id="53" name="矩形 52"/>
          <p:cNvSpPr/>
          <p:nvPr/>
        </p:nvSpPr>
        <p:spPr bwMode="auto">
          <a:xfrm>
            <a:off x="990600" y="5110178"/>
            <a:ext cx="7010400" cy="533400"/>
          </a:xfrm>
          <a:prstGeom prst="rect">
            <a:avLst/>
          </a:prstGeom>
          <a:solidFill>
            <a:schemeClr val="bg1"/>
          </a:solidFill>
          <a:ln w="25400" cap="rnd"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r>
              <a:rPr kumimoji="0" lang="zh-CN" altLang="en-US" sz="2000" b="0" i="0" u="none" strike="noStrike" cap="none" normalizeH="0" baseline="0" dirty="0" smtClean="0">
                <a:ln>
                  <a:noFill/>
                </a:ln>
                <a:solidFill>
                  <a:schemeClr val="tx1"/>
                </a:solidFill>
                <a:effectLst/>
                <a:latin typeface="Arial" charset="0"/>
                <a:cs typeface="Arial" charset="0"/>
              </a:rPr>
              <a:t>任务上分配的版本操作能否被真正执行？</a:t>
            </a:r>
          </a:p>
        </p:txBody>
      </p:sp>
      <p:sp>
        <p:nvSpPr>
          <p:cNvPr id="54" name="标题 1"/>
          <p:cNvSpPr txBox="1">
            <a:spLocks/>
          </p:cNvSpPr>
          <p:nvPr/>
        </p:nvSpPr>
        <p:spPr>
          <a:xfrm>
            <a:off x="1285852" y="285728"/>
            <a:ext cx="7358114" cy="428628"/>
          </a:xfrm>
          <a:prstGeom prst="rect">
            <a:avLst/>
          </a:prstGeom>
        </p:spPr>
        <p:txBody>
          <a:bodyPr>
            <a:normAutofit fontScale="75000" lnSpcReduction="20000"/>
          </a:bodyPr>
          <a:lstStyle/>
          <a:p>
            <a:pPr lvl="0" algn="ctr">
              <a:spcBef>
                <a:spcPct val="0"/>
              </a:spcBef>
            </a:pPr>
            <a:r>
              <a:rPr lang="zh-CN" altLang="en-US" sz="3600" dirty="0" smtClean="0">
                <a:latin typeface="华文琥珀" pitchFamily="2" charset="-122"/>
                <a:ea typeface="华文琥珀" pitchFamily="2" charset="-122"/>
              </a:rPr>
              <a:t>问题：产品数据管理与过程管理的合规性</a:t>
            </a:r>
            <a:endParaRPr kumimoji="0" lang="zh-CN" altLang="en-US" sz="3600" b="0" i="0" u="none" strike="noStrike" kern="1200" cap="none" spc="0" normalizeH="0" baseline="0" noProof="0" dirty="0">
              <a:ln>
                <a:noFill/>
              </a:ln>
              <a:solidFill>
                <a:schemeClr val="tx1"/>
              </a:solidFill>
              <a:effectLst/>
              <a:uLnTx/>
              <a:uFillTx/>
              <a:latin typeface="华文琥珀" pitchFamily="2" charset="-122"/>
              <a:ea typeface="华文琥珀" pitchFamily="2" charset="-122"/>
              <a:cs typeface="+mj-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linds(vertic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out)">
                                      <p:cBhvr>
                                        <p:cTn id="12" dur="500"/>
                                        <p:tgtEl>
                                          <p:spTgt spid="19"/>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ox(out)">
                                      <p:cBhvr>
                                        <p:cTn id="15" dur="500"/>
                                        <p:tgtEl>
                                          <p:spTgt spid="20"/>
                                        </p:tgtEl>
                                      </p:cBhvr>
                                    </p:animEffect>
                                  </p:childTnLst>
                                </p:cTn>
                              </p:par>
                              <p:par>
                                <p:cTn id="16" presetID="4" presetClass="entr" presetSubtype="32"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ox(out)">
                                      <p:cBhvr>
                                        <p:cTn id="18" dur="500"/>
                                        <p:tgtEl>
                                          <p:spTgt spid="21"/>
                                        </p:tgtEl>
                                      </p:cBhvr>
                                    </p:animEffect>
                                  </p:childTnLst>
                                </p:cTn>
                              </p:par>
                            </p:childTnLst>
                          </p:cTn>
                        </p:par>
                        <p:par>
                          <p:cTn id="19" fill="hold">
                            <p:stCondLst>
                              <p:cond delay="500"/>
                            </p:stCondLst>
                            <p:childTnLst>
                              <p:par>
                                <p:cTn id="20" presetID="4" presetClass="entr" presetSubtype="32"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ox(out)">
                                      <p:cBhvr>
                                        <p:cTn id="22" dur="500"/>
                                        <p:tgtEl>
                                          <p:spTgt spid="23"/>
                                        </p:tgtEl>
                                      </p:cBhvr>
                                    </p:animEffect>
                                  </p:childTnLst>
                                </p:cTn>
                              </p:par>
                              <p:par>
                                <p:cTn id="23" presetID="4" presetClass="entr" presetSubtype="32"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ox(out)">
                                      <p:cBhvr>
                                        <p:cTn id="25" dur="500"/>
                                        <p:tgtEl>
                                          <p:spTgt spid="24"/>
                                        </p:tgtEl>
                                      </p:cBhvr>
                                    </p:animEffect>
                                  </p:childTnLst>
                                </p:cTn>
                              </p:par>
                              <p:par>
                                <p:cTn id="26" presetID="4" presetClass="entr" presetSubtype="32"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ox(out)">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left)">
                                      <p:cBhvr>
                                        <p:cTn id="33" dur="500"/>
                                        <p:tgtEl>
                                          <p:spTgt spid="26"/>
                                        </p:tgtEl>
                                      </p:cBhvr>
                                    </p:animEffect>
                                  </p:childTnLst>
                                </p:cTn>
                              </p:par>
                              <p:par>
                                <p:cTn id="34" presetID="22" presetClass="entr" presetSubtype="8"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left)">
                                      <p:cBhvr>
                                        <p:cTn id="36" dur="500"/>
                                        <p:tgtEl>
                                          <p:spTgt spid="27"/>
                                        </p:tgtEl>
                                      </p:cBhvr>
                                    </p:animEffect>
                                  </p:childTnLst>
                                </p:cTn>
                              </p:par>
                            </p:childTnLst>
                          </p:cTn>
                        </p:par>
                        <p:par>
                          <p:cTn id="37" fill="hold">
                            <p:stCondLst>
                              <p:cond delay="500"/>
                            </p:stCondLst>
                            <p:childTnLst>
                              <p:par>
                                <p:cTn id="38" presetID="49" presetClass="path" presetSubtype="0" accel="50000" decel="50000" fill="hold" grpId="1" nodeType="afterEffect">
                                  <p:stCondLst>
                                    <p:cond delay="0"/>
                                  </p:stCondLst>
                                  <p:childTnLst>
                                    <p:animMotion origin="layout" path="M 3.33333E-6 4.44444E-6 L -0.0125 0.35555 " pathEditMode="relative" rAng="0" ptsTypes="AA">
                                      <p:cBhvr>
                                        <p:cTn id="39" dur="500" fill="hold"/>
                                        <p:tgtEl>
                                          <p:spTgt spid="23"/>
                                        </p:tgtEl>
                                        <p:attrNameLst>
                                          <p:attrName>ppt_x</p:attrName>
                                          <p:attrName>ppt_y</p:attrName>
                                        </p:attrNameLst>
                                      </p:cBhvr>
                                      <p:rCtr x="-6" y="178"/>
                                    </p:animMotion>
                                  </p:childTnLst>
                                </p:cTn>
                              </p:par>
                              <p:par>
                                <p:cTn id="40" presetID="0" presetClass="path" presetSubtype="0" accel="50000" decel="50000" fill="hold" nodeType="withEffect">
                                  <p:stCondLst>
                                    <p:cond delay="0"/>
                                  </p:stCondLst>
                                  <p:childTnLst>
                                    <p:animMotion origin="layout" path="M 3.33333E-6 1.11111E-6 L -0.00834 0.31111 " pathEditMode="relative" rAng="0" ptsTypes="AA">
                                      <p:cBhvr>
                                        <p:cTn id="41" dur="500" fill="hold"/>
                                        <p:tgtEl>
                                          <p:spTgt spid="26"/>
                                        </p:tgtEl>
                                        <p:attrNameLst>
                                          <p:attrName>ppt_x</p:attrName>
                                          <p:attrName>ppt_y</p:attrName>
                                        </p:attrNameLst>
                                      </p:cBhvr>
                                      <p:rCtr x="-4" y="156"/>
                                    </p:animMotion>
                                  </p:childTnLst>
                                </p:cTn>
                              </p:par>
                              <p:par>
                                <p:cTn id="42" presetID="0" presetClass="path" presetSubtype="0" accel="50000" decel="50000" fill="hold" nodeType="withEffect">
                                  <p:stCondLst>
                                    <p:cond delay="0"/>
                                  </p:stCondLst>
                                  <p:childTnLst>
                                    <p:animMotion origin="layout" path="M 3.33333E-6 -5.20231E-7 L -0.00417 0.31075 " pathEditMode="relative" rAng="0" ptsTypes="AA">
                                      <p:cBhvr>
                                        <p:cTn id="43" dur="500" fill="hold"/>
                                        <p:tgtEl>
                                          <p:spTgt spid="27"/>
                                        </p:tgtEl>
                                        <p:attrNameLst>
                                          <p:attrName>ppt_x</p:attrName>
                                          <p:attrName>ppt_y</p:attrName>
                                        </p:attrNameLst>
                                      </p:cBhvr>
                                      <p:rCtr x="-2" y="155"/>
                                    </p:animMotion>
                                  </p:childTnLst>
                                </p:cTn>
                              </p:par>
                              <p:par>
                                <p:cTn id="44" presetID="49" presetClass="path" presetSubtype="0" accel="50000" decel="50000" fill="hold" grpId="1" nodeType="withEffect">
                                  <p:stCondLst>
                                    <p:cond delay="0"/>
                                  </p:stCondLst>
                                  <p:childTnLst>
                                    <p:animMotion origin="layout" path="M 3.33333E-6 4.44444E-6 L -0.00417 0.35555 " pathEditMode="relative" rAng="0" ptsTypes="AA">
                                      <p:cBhvr>
                                        <p:cTn id="45" dur="500" fill="hold"/>
                                        <p:tgtEl>
                                          <p:spTgt spid="24"/>
                                        </p:tgtEl>
                                        <p:attrNameLst>
                                          <p:attrName>ppt_x</p:attrName>
                                          <p:attrName>ppt_y</p:attrName>
                                        </p:attrNameLst>
                                      </p:cBhvr>
                                      <p:rCtr x="-2" y="178"/>
                                    </p:animMotion>
                                  </p:childTnLst>
                                </p:cTn>
                              </p:par>
                              <p:par>
                                <p:cTn id="46" presetID="49" presetClass="path" presetSubtype="0" accel="50000" decel="50000" fill="hold" grpId="1" nodeType="withEffect">
                                  <p:stCondLst>
                                    <p:cond delay="0"/>
                                  </p:stCondLst>
                                  <p:childTnLst>
                                    <p:animMotion origin="layout" path="M 3.33333E-6 4.44444E-6 L -0.00417 0.29444 " pathEditMode="relative" rAng="0" ptsTypes="AA">
                                      <p:cBhvr>
                                        <p:cTn id="47" dur="500" fill="hold"/>
                                        <p:tgtEl>
                                          <p:spTgt spid="25"/>
                                        </p:tgtEl>
                                        <p:attrNameLst>
                                          <p:attrName>ppt_x</p:attrName>
                                          <p:attrName>ppt_y</p:attrName>
                                        </p:attrNameLst>
                                      </p:cBhvr>
                                      <p:rCtr x="-2" y="147"/>
                                    </p:animMotion>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up)">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down)">
                                      <p:cBhvr>
                                        <p:cTn id="57" dur="500"/>
                                        <p:tgtEl>
                                          <p:spTgt spid="36"/>
                                        </p:tgtEl>
                                      </p:cBhvr>
                                    </p:animEffect>
                                  </p:childTnLst>
                                </p:cTn>
                              </p:par>
                            </p:childTnLst>
                          </p:cTn>
                        </p:par>
                        <p:par>
                          <p:cTn id="58" fill="hold">
                            <p:stCondLst>
                              <p:cond delay="500"/>
                            </p:stCondLst>
                            <p:childTnLst>
                              <p:par>
                                <p:cTn id="59" presetID="22" presetClass="entr" presetSubtype="4"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down)">
                                      <p:cBhvr>
                                        <p:cTn id="6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3" grpId="0" animBg="1"/>
      <p:bldP spid="23" grpId="1" animBg="1"/>
      <p:bldP spid="24" grpId="0" animBg="1"/>
      <p:bldP spid="24" grpId="1" animBg="1"/>
      <p:bldP spid="25" grpId="0" animBg="1"/>
      <p:bldP spid="25" grpId="1" animBg="1"/>
      <p:bldP spid="5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
          <p:cNvSpPr txBox="1">
            <a:spLocks/>
          </p:cNvSpPr>
          <p:nvPr/>
        </p:nvSpPr>
        <p:spPr>
          <a:xfrm>
            <a:off x="1285852" y="285728"/>
            <a:ext cx="7358114" cy="428628"/>
          </a:xfrm>
          <a:prstGeom prst="rect">
            <a:avLst/>
          </a:prstGeom>
        </p:spPr>
        <p:txBody>
          <a:bodyPr>
            <a:normAutofit fontScale="75000" lnSpcReduction="20000"/>
          </a:bodyPr>
          <a:lstStyle/>
          <a:p>
            <a:pPr lvl="0" algn="ctr">
              <a:spcBef>
                <a:spcPct val="0"/>
              </a:spcBef>
            </a:pPr>
            <a:r>
              <a:rPr lang="zh-CN" altLang="en-US" sz="3600" dirty="0" smtClean="0">
                <a:latin typeface="华文琥珀" pitchFamily="2" charset="-122"/>
                <a:ea typeface="华文琥珀" pitchFamily="2" charset="-122"/>
              </a:rPr>
              <a:t>问题：产品数据管理与过程管理的合规性</a:t>
            </a:r>
            <a:endParaRPr kumimoji="0" lang="zh-CN" altLang="en-US" sz="3600" b="0" i="0" u="none" strike="noStrike" kern="1200" cap="none" spc="0" normalizeH="0" baseline="0" noProof="0" dirty="0">
              <a:ln>
                <a:noFill/>
              </a:ln>
              <a:solidFill>
                <a:schemeClr val="tx1"/>
              </a:solidFill>
              <a:effectLst/>
              <a:uLnTx/>
              <a:uFillTx/>
              <a:latin typeface="华文琥珀" pitchFamily="2" charset="-122"/>
              <a:ea typeface="华文琥珀" pitchFamily="2" charset="-122"/>
              <a:cs typeface="+mj-cs"/>
            </a:endParaRPr>
          </a:p>
        </p:txBody>
      </p:sp>
      <p:pic>
        <p:nvPicPr>
          <p:cNvPr id="18" name="Picture 5"/>
          <p:cNvPicPr>
            <a:picLocks noChangeAspect="1" noChangeArrowheads="1"/>
          </p:cNvPicPr>
          <p:nvPr/>
        </p:nvPicPr>
        <p:blipFill>
          <a:blip r:embed="rId4"/>
          <a:srcRect/>
          <a:stretch>
            <a:fillRect/>
          </a:stretch>
        </p:blipFill>
        <p:spPr bwMode="auto">
          <a:xfrm>
            <a:off x="0" y="1223946"/>
            <a:ext cx="6019801" cy="2417494"/>
          </a:xfrm>
          <a:prstGeom prst="rect">
            <a:avLst/>
          </a:prstGeom>
          <a:noFill/>
          <a:ln w="9525">
            <a:noFill/>
            <a:miter lim="800000"/>
            <a:headEnd/>
            <a:tailEnd/>
          </a:ln>
        </p:spPr>
      </p:pic>
      <p:sp>
        <p:nvSpPr>
          <p:cNvPr id="19" name="矩形 18"/>
          <p:cNvSpPr/>
          <p:nvPr/>
        </p:nvSpPr>
        <p:spPr bwMode="auto">
          <a:xfrm>
            <a:off x="1752600" y="1223946"/>
            <a:ext cx="304800" cy="457200"/>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20" name="矩形 19"/>
          <p:cNvSpPr/>
          <p:nvPr/>
        </p:nvSpPr>
        <p:spPr bwMode="auto">
          <a:xfrm>
            <a:off x="2819400" y="1223946"/>
            <a:ext cx="304800" cy="457200"/>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21" name="矩形 20"/>
          <p:cNvSpPr/>
          <p:nvPr/>
        </p:nvSpPr>
        <p:spPr bwMode="auto">
          <a:xfrm>
            <a:off x="5105400" y="1681146"/>
            <a:ext cx="304800" cy="457200"/>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pic>
        <p:nvPicPr>
          <p:cNvPr id="22" name="Picture 4"/>
          <p:cNvPicPr>
            <a:picLocks noChangeAspect="1" noChangeArrowheads="1"/>
          </p:cNvPicPr>
          <p:nvPr/>
        </p:nvPicPr>
        <p:blipFill>
          <a:blip r:embed="rId5"/>
          <a:srcRect/>
          <a:stretch>
            <a:fillRect/>
          </a:stretch>
        </p:blipFill>
        <p:spPr bwMode="auto">
          <a:xfrm>
            <a:off x="7239000" y="1071546"/>
            <a:ext cx="1638300" cy="2886075"/>
          </a:xfrm>
          <a:prstGeom prst="rect">
            <a:avLst/>
          </a:prstGeom>
          <a:noFill/>
          <a:ln w="9525">
            <a:noFill/>
            <a:miter lim="800000"/>
            <a:headEnd/>
            <a:tailEnd/>
          </a:ln>
        </p:spPr>
      </p:pic>
      <p:sp>
        <p:nvSpPr>
          <p:cNvPr id="23" name="矩形 22"/>
          <p:cNvSpPr/>
          <p:nvPr/>
        </p:nvSpPr>
        <p:spPr bwMode="auto">
          <a:xfrm>
            <a:off x="1524000" y="1071546"/>
            <a:ext cx="685800" cy="914400"/>
          </a:xfrm>
          <a:prstGeom prst="rect">
            <a:avLst/>
          </a:prstGeom>
          <a:ln w="28575">
            <a:solidFill>
              <a:srgbClr val="FF0000"/>
            </a:solidFill>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r>
              <a:rPr lang="en-US" altLang="zh-CN" sz="1600" dirty="0" smtClean="0"/>
              <a:t>   V1</a:t>
            </a:r>
            <a:endParaRPr lang="zh-CN" altLang="en-US" sz="1600" dirty="0" smtClean="0"/>
          </a:p>
        </p:txBody>
      </p:sp>
      <p:sp>
        <p:nvSpPr>
          <p:cNvPr id="24" name="矩形 23"/>
          <p:cNvSpPr/>
          <p:nvPr/>
        </p:nvSpPr>
        <p:spPr bwMode="auto">
          <a:xfrm>
            <a:off x="2667000" y="1071546"/>
            <a:ext cx="685800" cy="914400"/>
          </a:xfrm>
          <a:prstGeom prst="rect">
            <a:avLst/>
          </a:prstGeom>
          <a:ln w="28575">
            <a:solidFill>
              <a:srgbClr val="FF0000"/>
            </a:solidFill>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r>
              <a:rPr lang="en-US" altLang="zh-CN" sz="1600" dirty="0" smtClean="0"/>
              <a:t>   V2</a:t>
            </a:r>
            <a:endParaRPr lang="zh-CN" altLang="en-US" sz="1600" dirty="0" smtClean="0"/>
          </a:p>
        </p:txBody>
      </p:sp>
      <p:sp>
        <p:nvSpPr>
          <p:cNvPr id="25" name="矩形 24"/>
          <p:cNvSpPr/>
          <p:nvPr/>
        </p:nvSpPr>
        <p:spPr bwMode="auto">
          <a:xfrm>
            <a:off x="4953000" y="1528746"/>
            <a:ext cx="685800" cy="914400"/>
          </a:xfrm>
          <a:prstGeom prst="rect">
            <a:avLst/>
          </a:prstGeom>
          <a:ln w="28575">
            <a:solidFill>
              <a:srgbClr val="FF0000"/>
            </a:solidFill>
            <a:prstDash val="solid"/>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r>
              <a:rPr lang="en-US" altLang="zh-CN" sz="1600" dirty="0" smtClean="0"/>
              <a:t>   V3</a:t>
            </a:r>
            <a:endParaRPr lang="zh-CN" altLang="en-US" sz="1600" dirty="0" smtClean="0"/>
          </a:p>
        </p:txBody>
      </p:sp>
      <p:cxnSp>
        <p:nvCxnSpPr>
          <p:cNvPr id="26" name="直接箭头连接符 25"/>
          <p:cNvCxnSpPr/>
          <p:nvPr/>
        </p:nvCxnSpPr>
        <p:spPr bwMode="auto">
          <a:xfrm>
            <a:off x="2209800" y="1757346"/>
            <a:ext cx="457200" cy="1588"/>
          </a:xfrm>
          <a:prstGeom prst="straightConnector1">
            <a:avLst/>
          </a:prstGeom>
          <a:ln w="28575">
            <a:solidFill>
              <a:srgbClr val="FF0000"/>
            </a:solidFill>
            <a:prstDash val="sysDash"/>
            <a:headEnd type="none" w="med" len="med"/>
            <a:tailEnd type="triangle" w="med" len="med"/>
          </a:ln>
          <a:effectLst/>
        </p:spPr>
        <p:style>
          <a:lnRef idx="2">
            <a:schemeClr val="accent1"/>
          </a:lnRef>
          <a:fillRef idx="1">
            <a:schemeClr val="lt1"/>
          </a:fillRef>
          <a:effectRef idx="0">
            <a:schemeClr val="accent1"/>
          </a:effectRef>
          <a:fontRef idx="minor">
            <a:schemeClr val="dk1"/>
          </a:fontRef>
        </p:style>
      </p:cxnSp>
      <p:cxnSp>
        <p:nvCxnSpPr>
          <p:cNvPr id="27" name="直接箭头连接符 26"/>
          <p:cNvCxnSpPr/>
          <p:nvPr/>
        </p:nvCxnSpPr>
        <p:spPr bwMode="auto">
          <a:xfrm>
            <a:off x="3352800" y="1757346"/>
            <a:ext cx="1600200" cy="1588"/>
          </a:xfrm>
          <a:prstGeom prst="straightConnector1">
            <a:avLst/>
          </a:prstGeom>
          <a:ln w="28575">
            <a:solidFill>
              <a:srgbClr val="FF0000"/>
            </a:solidFill>
            <a:prstDash val="sysDash"/>
            <a:headEnd type="none" w="med" len="med"/>
            <a:tailEnd type="triangle" w="med" len="med"/>
          </a:ln>
          <a:effectLst/>
        </p:spPr>
        <p:style>
          <a:lnRef idx="2">
            <a:schemeClr val="accent1"/>
          </a:lnRef>
          <a:fillRef idx="1">
            <a:schemeClr val="lt1"/>
          </a:fillRef>
          <a:effectRef idx="0">
            <a:schemeClr val="accent1"/>
          </a:effectRef>
          <a:fontRef idx="minor">
            <a:schemeClr val="dk1"/>
          </a:fontRef>
        </p:style>
      </p:cxnSp>
      <p:grpSp>
        <p:nvGrpSpPr>
          <p:cNvPr id="28" name="组合 27"/>
          <p:cNvGrpSpPr/>
          <p:nvPr/>
        </p:nvGrpSpPr>
        <p:grpSpPr>
          <a:xfrm>
            <a:off x="7924800" y="1300146"/>
            <a:ext cx="457200" cy="1143000"/>
            <a:chOff x="7924800" y="4191000"/>
            <a:chExt cx="457200" cy="1143000"/>
          </a:xfrm>
        </p:grpSpPr>
        <p:grpSp>
          <p:nvGrpSpPr>
            <p:cNvPr id="29" name="组合 24"/>
            <p:cNvGrpSpPr/>
            <p:nvPr/>
          </p:nvGrpSpPr>
          <p:grpSpPr>
            <a:xfrm>
              <a:off x="7924800" y="4191000"/>
              <a:ext cx="457200" cy="457200"/>
              <a:chOff x="8001000" y="4038600"/>
              <a:chExt cx="457200" cy="457200"/>
            </a:xfrm>
          </p:grpSpPr>
          <p:sp>
            <p:nvSpPr>
              <p:cNvPr id="34" name="椭圆 33"/>
              <p:cNvSpPr/>
              <p:nvPr/>
            </p:nvSpPr>
            <p:spPr bwMode="auto">
              <a:xfrm>
                <a:off x="8001000" y="4038600"/>
                <a:ext cx="457200" cy="4572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Arial" charset="0"/>
                  <a:cs typeface="Arial" charset="0"/>
                </a:endParaRPr>
              </a:p>
            </p:txBody>
          </p:sp>
          <p:sp>
            <p:nvSpPr>
              <p:cNvPr id="35" name="TextBox 34"/>
              <p:cNvSpPr txBox="1"/>
              <p:nvPr/>
            </p:nvSpPr>
            <p:spPr>
              <a:xfrm>
                <a:off x="8001000" y="4038600"/>
                <a:ext cx="457200" cy="369332"/>
              </a:xfrm>
              <a:prstGeom prst="rect">
                <a:avLst/>
              </a:prstGeom>
              <a:noFill/>
            </p:spPr>
            <p:txBody>
              <a:bodyPr wrap="square" rtlCol="0">
                <a:spAutoFit/>
              </a:bodyPr>
              <a:lstStyle/>
              <a:p>
                <a:r>
                  <a:rPr lang="en-US" altLang="zh-CN" sz="1800" b="1" dirty="0" smtClean="0"/>
                  <a:t>s</a:t>
                </a:r>
                <a:r>
                  <a:rPr lang="en-US" altLang="zh-CN" sz="1800" b="1" baseline="-25000" dirty="0" smtClean="0"/>
                  <a:t>0</a:t>
                </a:r>
                <a:endParaRPr lang="zh-CN" altLang="en-US" sz="1800" b="1" baseline="-25000" dirty="0"/>
              </a:p>
            </p:txBody>
          </p:sp>
        </p:grpSp>
        <p:grpSp>
          <p:nvGrpSpPr>
            <p:cNvPr id="30" name="组合 25"/>
            <p:cNvGrpSpPr/>
            <p:nvPr/>
          </p:nvGrpSpPr>
          <p:grpSpPr>
            <a:xfrm>
              <a:off x="7924800" y="4876800"/>
              <a:ext cx="457200" cy="457200"/>
              <a:chOff x="8001000" y="4038600"/>
              <a:chExt cx="457200" cy="457200"/>
            </a:xfrm>
          </p:grpSpPr>
          <p:sp>
            <p:nvSpPr>
              <p:cNvPr id="32" name="椭圆 31"/>
              <p:cNvSpPr/>
              <p:nvPr/>
            </p:nvSpPr>
            <p:spPr bwMode="auto">
              <a:xfrm>
                <a:off x="8001000" y="4038600"/>
                <a:ext cx="457200" cy="4572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Arial" charset="0"/>
                  <a:cs typeface="Arial" charset="0"/>
                </a:endParaRPr>
              </a:p>
            </p:txBody>
          </p:sp>
          <p:sp>
            <p:nvSpPr>
              <p:cNvPr id="33" name="TextBox 32"/>
              <p:cNvSpPr txBox="1"/>
              <p:nvPr/>
            </p:nvSpPr>
            <p:spPr>
              <a:xfrm>
                <a:off x="8001000" y="4038600"/>
                <a:ext cx="457200" cy="369332"/>
              </a:xfrm>
              <a:prstGeom prst="rect">
                <a:avLst/>
              </a:prstGeom>
              <a:noFill/>
            </p:spPr>
            <p:txBody>
              <a:bodyPr wrap="square" rtlCol="0">
                <a:spAutoFit/>
              </a:bodyPr>
              <a:lstStyle/>
              <a:p>
                <a:r>
                  <a:rPr lang="en-US" altLang="zh-CN" sz="1800" b="1" dirty="0" smtClean="0"/>
                  <a:t>s</a:t>
                </a:r>
                <a:r>
                  <a:rPr lang="en-US" altLang="zh-CN" sz="1800" b="1" baseline="-25000" dirty="0" smtClean="0"/>
                  <a:t>1</a:t>
                </a:r>
                <a:endParaRPr lang="zh-CN" altLang="en-US" sz="1800" b="1" baseline="-25000" dirty="0"/>
              </a:p>
            </p:txBody>
          </p:sp>
        </p:grpSp>
        <p:cxnSp>
          <p:nvCxnSpPr>
            <p:cNvPr id="31" name="直接箭头连接符 30"/>
            <p:cNvCxnSpPr/>
            <p:nvPr/>
          </p:nvCxnSpPr>
          <p:spPr bwMode="auto">
            <a:xfrm rot="5400000">
              <a:off x="8038306" y="4762500"/>
              <a:ext cx="229394" cy="794"/>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grpSp>
      <p:grpSp>
        <p:nvGrpSpPr>
          <p:cNvPr id="36" name="组合 27"/>
          <p:cNvGrpSpPr/>
          <p:nvPr/>
        </p:nvGrpSpPr>
        <p:grpSpPr>
          <a:xfrm>
            <a:off x="7924800" y="1985946"/>
            <a:ext cx="457200" cy="1219200"/>
            <a:chOff x="7924800" y="4191000"/>
            <a:chExt cx="457200" cy="1143000"/>
          </a:xfrm>
        </p:grpSpPr>
        <p:grpSp>
          <p:nvGrpSpPr>
            <p:cNvPr id="37" name="组合 24"/>
            <p:cNvGrpSpPr/>
            <p:nvPr/>
          </p:nvGrpSpPr>
          <p:grpSpPr>
            <a:xfrm>
              <a:off x="7924800" y="4191000"/>
              <a:ext cx="457200" cy="457200"/>
              <a:chOff x="8001000" y="4038600"/>
              <a:chExt cx="457200" cy="457200"/>
            </a:xfrm>
          </p:grpSpPr>
          <p:sp>
            <p:nvSpPr>
              <p:cNvPr id="42" name="椭圆 41"/>
              <p:cNvSpPr/>
              <p:nvPr/>
            </p:nvSpPr>
            <p:spPr bwMode="auto">
              <a:xfrm>
                <a:off x="8001000" y="4038600"/>
                <a:ext cx="457200" cy="4572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Arial" charset="0"/>
                  <a:cs typeface="Arial" charset="0"/>
                </a:endParaRPr>
              </a:p>
            </p:txBody>
          </p:sp>
          <p:sp>
            <p:nvSpPr>
              <p:cNvPr id="43" name="TextBox 42"/>
              <p:cNvSpPr txBox="1"/>
              <p:nvPr/>
            </p:nvSpPr>
            <p:spPr>
              <a:xfrm>
                <a:off x="8001000" y="4038600"/>
                <a:ext cx="457200" cy="369332"/>
              </a:xfrm>
              <a:prstGeom prst="rect">
                <a:avLst/>
              </a:prstGeom>
              <a:noFill/>
            </p:spPr>
            <p:txBody>
              <a:bodyPr wrap="square" rtlCol="0">
                <a:spAutoFit/>
              </a:bodyPr>
              <a:lstStyle/>
              <a:p>
                <a:r>
                  <a:rPr lang="en-US" altLang="zh-CN" sz="1800" b="1" dirty="0" smtClean="0"/>
                  <a:t>s</a:t>
                </a:r>
                <a:r>
                  <a:rPr lang="en-US" altLang="zh-CN" sz="1800" b="1" baseline="-25000" dirty="0" smtClean="0"/>
                  <a:t>1</a:t>
                </a:r>
                <a:endParaRPr lang="zh-CN" altLang="en-US" sz="1800" b="1" baseline="-25000" dirty="0"/>
              </a:p>
            </p:txBody>
          </p:sp>
        </p:grpSp>
        <p:grpSp>
          <p:nvGrpSpPr>
            <p:cNvPr id="38" name="组合 25"/>
            <p:cNvGrpSpPr/>
            <p:nvPr/>
          </p:nvGrpSpPr>
          <p:grpSpPr>
            <a:xfrm>
              <a:off x="7924800" y="4876800"/>
              <a:ext cx="457200" cy="457200"/>
              <a:chOff x="8001000" y="4038600"/>
              <a:chExt cx="457200" cy="457200"/>
            </a:xfrm>
          </p:grpSpPr>
          <p:sp>
            <p:nvSpPr>
              <p:cNvPr id="40" name="椭圆 39"/>
              <p:cNvSpPr/>
              <p:nvPr/>
            </p:nvSpPr>
            <p:spPr bwMode="auto">
              <a:xfrm>
                <a:off x="8001000" y="4038600"/>
                <a:ext cx="457200" cy="4572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Arial" charset="0"/>
                  <a:cs typeface="Arial" charset="0"/>
                </a:endParaRPr>
              </a:p>
            </p:txBody>
          </p:sp>
          <p:sp>
            <p:nvSpPr>
              <p:cNvPr id="41" name="TextBox 40"/>
              <p:cNvSpPr txBox="1"/>
              <p:nvPr/>
            </p:nvSpPr>
            <p:spPr>
              <a:xfrm>
                <a:off x="8001000" y="4038600"/>
                <a:ext cx="457200" cy="369332"/>
              </a:xfrm>
              <a:prstGeom prst="rect">
                <a:avLst/>
              </a:prstGeom>
              <a:noFill/>
            </p:spPr>
            <p:txBody>
              <a:bodyPr wrap="square" rtlCol="0">
                <a:spAutoFit/>
              </a:bodyPr>
              <a:lstStyle/>
              <a:p>
                <a:r>
                  <a:rPr lang="en-US" altLang="zh-CN" sz="1800" b="1" dirty="0" smtClean="0"/>
                  <a:t>s</a:t>
                </a:r>
                <a:r>
                  <a:rPr lang="en-US" altLang="zh-CN" sz="1800" b="1" baseline="-25000" dirty="0" smtClean="0"/>
                  <a:t>2</a:t>
                </a:r>
                <a:endParaRPr lang="zh-CN" altLang="en-US" sz="1800" b="1" baseline="-25000" dirty="0"/>
              </a:p>
            </p:txBody>
          </p:sp>
        </p:grpSp>
        <p:cxnSp>
          <p:nvCxnSpPr>
            <p:cNvPr id="39" name="直接箭头连接符 38"/>
            <p:cNvCxnSpPr/>
            <p:nvPr/>
          </p:nvCxnSpPr>
          <p:spPr bwMode="auto">
            <a:xfrm rot="5400000">
              <a:off x="8038306" y="4762500"/>
              <a:ext cx="229394" cy="794"/>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grpSp>
      <p:grpSp>
        <p:nvGrpSpPr>
          <p:cNvPr id="44" name="组合 46"/>
          <p:cNvGrpSpPr/>
          <p:nvPr/>
        </p:nvGrpSpPr>
        <p:grpSpPr>
          <a:xfrm>
            <a:off x="7924800" y="1985946"/>
            <a:ext cx="1066800" cy="1219200"/>
            <a:chOff x="5105400" y="3810000"/>
            <a:chExt cx="962025" cy="1143000"/>
          </a:xfrm>
        </p:grpSpPr>
        <p:grpSp>
          <p:nvGrpSpPr>
            <p:cNvPr id="45" name="组合 35"/>
            <p:cNvGrpSpPr/>
            <p:nvPr/>
          </p:nvGrpSpPr>
          <p:grpSpPr>
            <a:xfrm>
              <a:off x="5105400" y="3810000"/>
              <a:ext cx="457200" cy="1143000"/>
              <a:chOff x="7924800" y="4191000"/>
              <a:chExt cx="457200" cy="1143000"/>
            </a:xfrm>
          </p:grpSpPr>
          <p:grpSp>
            <p:nvGrpSpPr>
              <p:cNvPr id="48" name="组合 24"/>
              <p:cNvGrpSpPr/>
              <p:nvPr/>
            </p:nvGrpSpPr>
            <p:grpSpPr>
              <a:xfrm>
                <a:off x="7924800" y="4191000"/>
                <a:ext cx="457200" cy="457200"/>
                <a:chOff x="8001000" y="4038600"/>
                <a:chExt cx="457200" cy="457200"/>
              </a:xfrm>
            </p:grpSpPr>
            <p:sp>
              <p:nvSpPr>
                <p:cNvPr id="52" name="椭圆 51"/>
                <p:cNvSpPr/>
                <p:nvPr/>
              </p:nvSpPr>
              <p:spPr bwMode="auto">
                <a:xfrm>
                  <a:off x="8001000" y="4038600"/>
                  <a:ext cx="457200" cy="457200"/>
                </a:xfrm>
                <a:prstGeom prst="ellipse">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Arial" charset="0"/>
                    <a:cs typeface="Arial" charset="0"/>
                  </a:endParaRPr>
                </a:p>
              </p:txBody>
            </p:sp>
            <p:sp>
              <p:nvSpPr>
                <p:cNvPr id="53" name="TextBox 52"/>
                <p:cNvSpPr txBox="1"/>
                <p:nvPr/>
              </p:nvSpPr>
              <p:spPr>
                <a:xfrm>
                  <a:off x="8001000" y="4038600"/>
                  <a:ext cx="457200" cy="369332"/>
                </a:xfrm>
                <a:prstGeom prst="rect">
                  <a:avLst/>
                </a:prstGeom>
                <a:noFill/>
              </p:spPr>
              <p:txBody>
                <a:bodyPr wrap="square" rtlCol="0">
                  <a:spAutoFit/>
                </a:bodyPr>
                <a:lstStyle/>
                <a:p>
                  <a:r>
                    <a:rPr lang="en-US" altLang="zh-CN" sz="1800" b="1" dirty="0" smtClean="0"/>
                    <a:t>s</a:t>
                  </a:r>
                  <a:r>
                    <a:rPr lang="en-US" altLang="zh-CN" sz="1800" b="1" baseline="-25000" dirty="0" smtClean="0"/>
                    <a:t>1</a:t>
                  </a:r>
                  <a:endParaRPr lang="zh-CN" altLang="en-US" sz="1800" b="1" baseline="-25000" dirty="0"/>
                </a:p>
              </p:txBody>
            </p:sp>
          </p:grpSp>
          <p:grpSp>
            <p:nvGrpSpPr>
              <p:cNvPr id="49" name="组合 25"/>
              <p:cNvGrpSpPr/>
              <p:nvPr/>
            </p:nvGrpSpPr>
            <p:grpSpPr>
              <a:xfrm>
                <a:off x="7924800" y="4876800"/>
                <a:ext cx="457200" cy="457200"/>
                <a:chOff x="8001000" y="4038600"/>
                <a:chExt cx="457200" cy="457200"/>
              </a:xfrm>
            </p:grpSpPr>
            <p:sp>
              <p:nvSpPr>
                <p:cNvPr id="50" name="椭圆 49"/>
                <p:cNvSpPr/>
                <p:nvPr/>
              </p:nvSpPr>
              <p:spPr bwMode="auto">
                <a:xfrm>
                  <a:off x="8001000" y="4038600"/>
                  <a:ext cx="457200" cy="457200"/>
                </a:xfrm>
                <a:prstGeom prst="ellipse">
                  <a:avLst/>
                </a:prstGeom>
                <a:solidFill>
                  <a:srgbClr val="FF00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Arial" charset="0"/>
                    <a:cs typeface="Arial" charset="0"/>
                  </a:endParaRPr>
                </a:p>
              </p:txBody>
            </p:sp>
            <p:sp>
              <p:nvSpPr>
                <p:cNvPr id="51" name="TextBox 50"/>
                <p:cNvSpPr txBox="1"/>
                <p:nvPr/>
              </p:nvSpPr>
              <p:spPr>
                <a:xfrm>
                  <a:off x="8001000" y="4038600"/>
                  <a:ext cx="457200" cy="369332"/>
                </a:xfrm>
                <a:prstGeom prst="rect">
                  <a:avLst/>
                </a:prstGeom>
                <a:noFill/>
              </p:spPr>
              <p:txBody>
                <a:bodyPr wrap="square" rtlCol="0">
                  <a:spAutoFit/>
                </a:bodyPr>
                <a:lstStyle/>
                <a:p>
                  <a:r>
                    <a:rPr lang="en-US" altLang="zh-CN" sz="1800" b="1" dirty="0" smtClean="0"/>
                    <a:t>s</a:t>
                  </a:r>
                  <a:r>
                    <a:rPr lang="en-US" altLang="zh-CN" sz="1800" b="1" baseline="-25000" dirty="0" smtClean="0"/>
                    <a:t>2</a:t>
                  </a:r>
                  <a:endParaRPr lang="zh-CN" altLang="en-US" sz="1800" b="1" baseline="-25000" dirty="0"/>
                </a:p>
              </p:txBody>
            </p:sp>
          </p:grpSp>
        </p:grpSp>
        <p:pic>
          <p:nvPicPr>
            <p:cNvPr id="46" name="Picture 3"/>
            <p:cNvPicPr>
              <a:picLocks noChangeAspect="1" noChangeArrowheads="1"/>
            </p:cNvPicPr>
            <p:nvPr/>
          </p:nvPicPr>
          <p:blipFill>
            <a:blip r:embed="rId6"/>
            <a:srcRect/>
            <a:stretch>
              <a:fillRect/>
            </a:stretch>
          </p:blipFill>
          <p:spPr bwMode="auto">
            <a:xfrm>
              <a:off x="5562600" y="4038600"/>
              <a:ext cx="504825" cy="742950"/>
            </a:xfrm>
            <a:prstGeom prst="rect">
              <a:avLst/>
            </a:prstGeom>
            <a:noFill/>
            <a:ln w="9525">
              <a:noFill/>
              <a:miter lim="800000"/>
              <a:headEnd/>
              <a:tailEnd/>
            </a:ln>
          </p:spPr>
        </p:pic>
        <p:sp>
          <p:nvSpPr>
            <p:cNvPr id="47" name="TextBox 46"/>
            <p:cNvSpPr txBox="1"/>
            <p:nvPr/>
          </p:nvSpPr>
          <p:spPr>
            <a:xfrm>
              <a:off x="5638800" y="4191000"/>
              <a:ext cx="381000" cy="353038"/>
            </a:xfrm>
            <a:prstGeom prst="rect">
              <a:avLst/>
            </a:prstGeom>
            <a:noFill/>
          </p:spPr>
          <p:txBody>
            <a:bodyPr wrap="square" rtlCol="0">
              <a:spAutoFit/>
            </a:bodyPr>
            <a:lstStyle/>
            <a:p>
              <a:endParaRPr lang="zh-CN" altLang="en-US" sz="2000" b="1" dirty="0">
                <a:solidFill>
                  <a:srgbClr val="FF0000"/>
                </a:solidFill>
              </a:endParaRPr>
            </a:p>
          </p:txBody>
        </p:sp>
      </p:grpSp>
      <p:sp>
        <p:nvSpPr>
          <p:cNvPr id="54" name="矩形 53"/>
          <p:cNvSpPr/>
          <p:nvPr/>
        </p:nvSpPr>
        <p:spPr bwMode="auto">
          <a:xfrm>
            <a:off x="990600" y="5643578"/>
            <a:ext cx="7010400" cy="609600"/>
          </a:xfrm>
          <a:prstGeom prst="rect">
            <a:avLst/>
          </a:prstGeom>
          <a:solidFill>
            <a:schemeClr val="bg1"/>
          </a:solidFill>
          <a:ln w="25400" cap="rnd"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zh-CN" altLang="en-US" sz="2000" dirty="0" smtClean="0"/>
              <a:t>如何保证分配到过程中任务上的操作能被连续地执行？</a:t>
            </a:r>
            <a:endParaRPr lang="en-US" altLang="zh-CN" sz="2000" dirty="0" smtClean="0"/>
          </a:p>
        </p:txBody>
      </p:sp>
      <p:sp>
        <p:nvSpPr>
          <p:cNvPr id="56" name="矩形 55"/>
          <p:cNvSpPr/>
          <p:nvPr/>
        </p:nvSpPr>
        <p:spPr bwMode="auto">
          <a:xfrm>
            <a:off x="990600" y="4576778"/>
            <a:ext cx="7010400" cy="533400"/>
          </a:xfrm>
          <a:prstGeom prst="rect">
            <a:avLst/>
          </a:prstGeom>
          <a:solidFill>
            <a:schemeClr val="bg1"/>
          </a:solidFill>
          <a:ln w="25400" cap="rnd"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r>
              <a:rPr kumimoji="0" lang="zh-CN" altLang="en-US" sz="2000" b="0" i="0" u="none" strike="noStrike" cap="none" normalizeH="0" baseline="0" dirty="0" smtClean="0">
                <a:ln>
                  <a:noFill/>
                </a:ln>
                <a:solidFill>
                  <a:schemeClr val="tx1"/>
                </a:solidFill>
                <a:effectLst/>
                <a:latin typeface="Arial" charset="0"/>
                <a:cs typeface="Arial" charset="0"/>
              </a:rPr>
              <a:t>某个任务应该分配版本操作？</a:t>
            </a:r>
          </a:p>
        </p:txBody>
      </p:sp>
      <p:sp>
        <p:nvSpPr>
          <p:cNvPr id="57" name="矩形 56"/>
          <p:cNvSpPr/>
          <p:nvPr/>
        </p:nvSpPr>
        <p:spPr bwMode="auto">
          <a:xfrm>
            <a:off x="990600" y="5110178"/>
            <a:ext cx="7010400" cy="533400"/>
          </a:xfrm>
          <a:prstGeom prst="rect">
            <a:avLst/>
          </a:prstGeom>
          <a:solidFill>
            <a:schemeClr val="bg1"/>
          </a:solidFill>
          <a:ln w="25400" cap="rnd"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r>
              <a:rPr kumimoji="0" lang="zh-CN" altLang="en-US" sz="2000" b="0" i="0" u="none" strike="noStrike" cap="none" normalizeH="0" baseline="0" dirty="0" smtClean="0">
                <a:ln>
                  <a:noFill/>
                </a:ln>
                <a:solidFill>
                  <a:schemeClr val="tx1"/>
                </a:solidFill>
                <a:effectLst/>
                <a:latin typeface="Arial" charset="0"/>
                <a:cs typeface="Arial" charset="0"/>
              </a:rPr>
              <a:t>任务上分配的版本操作能否被真正执行？</a:t>
            </a:r>
          </a:p>
        </p:txBody>
      </p:sp>
      <p:sp>
        <p:nvSpPr>
          <p:cNvPr id="58" name="矩形 57"/>
          <p:cNvSpPr/>
          <p:nvPr/>
        </p:nvSpPr>
        <p:spPr bwMode="auto">
          <a:xfrm>
            <a:off x="990600" y="6238900"/>
            <a:ext cx="7010400" cy="762000"/>
          </a:xfrm>
          <a:prstGeom prst="rect">
            <a:avLst/>
          </a:prstGeom>
          <a:solidFill>
            <a:schemeClr val="bg1"/>
          </a:solidFill>
          <a:ln w="25400" cap="rnd"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r>
              <a:rPr kumimoji="0" lang="zh-CN" altLang="en-US" sz="2000" b="0" i="0" u="none" strike="noStrike" cap="none" normalizeH="0" dirty="0" smtClean="0">
                <a:ln>
                  <a:noFill/>
                </a:ln>
                <a:solidFill>
                  <a:schemeClr val="tx1"/>
                </a:solidFill>
                <a:effectLst/>
                <a:latin typeface="Arial" charset="0"/>
                <a:cs typeface="Arial" charset="0"/>
              </a:rPr>
              <a:t>如何保证业务流程将业务对象从期望的初始状态</a:t>
            </a:r>
            <a:r>
              <a:rPr kumimoji="0" lang="en-US" altLang="zh-CN" sz="2000" b="0" i="0" u="none" strike="noStrike" cap="none" normalizeH="0" baseline="0" dirty="0" smtClean="0">
                <a:ln>
                  <a:noFill/>
                </a:ln>
                <a:solidFill>
                  <a:schemeClr val="tx1"/>
                </a:solidFill>
                <a:effectLst/>
                <a:latin typeface="Arial" charset="0"/>
                <a:cs typeface="Arial" charset="0"/>
              </a:rPr>
              <a:t> </a:t>
            </a:r>
            <a:r>
              <a:rPr kumimoji="0" lang="zh-CN" altLang="en-US" sz="2000" b="0" i="0" u="none" strike="noStrike" cap="none" normalizeH="0" baseline="0" dirty="0" smtClean="0">
                <a:ln>
                  <a:noFill/>
                </a:ln>
                <a:solidFill>
                  <a:schemeClr val="tx1"/>
                </a:solidFill>
                <a:effectLst/>
                <a:latin typeface="Arial" charset="0"/>
                <a:cs typeface="Arial" charset="0"/>
              </a:rPr>
              <a:t>演变到期望的结束状态</a:t>
            </a:r>
            <a:r>
              <a:rPr kumimoji="0" lang="en-US" altLang="zh-CN" sz="2000" b="0" i="0" u="none" strike="noStrike" cap="none" normalizeH="0" baseline="0" dirty="0" smtClean="0">
                <a:ln>
                  <a:noFill/>
                </a:ln>
                <a:solidFill>
                  <a:schemeClr val="tx1"/>
                </a:solidFill>
                <a:effectLst/>
                <a:latin typeface="Arial" charset="0"/>
                <a:cs typeface="Arial" charset="0"/>
              </a:rPr>
              <a:t> </a:t>
            </a:r>
            <a:r>
              <a:rPr kumimoji="0" lang="zh-CN" altLang="en-US" sz="2000" b="0" i="0" u="none" strike="noStrike" cap="none" normalizeH="0" baseline="0" dirty="0" smtClean="0">
                <a:ln>
                  <a:noFill/>
                </a:ln>
                <a:solidFill>
                  <a:schemeClr val="tx1"/>
                </a:solidFill>
                <a:effectLst/>
                <a:latin typeface="Arial" charset="0"/>
                <a:cs typeface="Arial" charset="0"/>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out)">
                                      <p:cBhvr>
                                        <p:cTn id="12" dur="500"/>
                                        <p:tgtEl>
                                          <p:spTgt spid="19"/>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ox(out)">
                                      <p:cBhvr>
                                        <p:cTn id="15" dur="500"/>
                                        <p:tgtEl>
                                          <p:spTgt spid="21"/>
                                        </p:tgtEl>
                                      </p:cBhvr>
                                    </p:animEffect>
                                  </p:childTnLst>
                                </p:cTn>
                              </p:par>
                              <p:par>
                                <p:cTn id="16" presetID="4" presetClass="entr" presetSubtype="32"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ox(out)">
                                      <p:cBhvr>
                                        <p:cTn id="18" dur="500"/>
                                        <p:tgtEl>
                                          <p:spTgt spid="20"/>
                                        </p:tgtEl>
                                      </p:cBhvr>
                                    </p:animEffect>
                                  </p:childTnLst>
                                </p:cTn>
                              </p:par>
                            </p:childTnLst>
                          </p:cTn>
                        </p:par>
                        <p:par>
                          <p:cTn id="19" fill="hold">
                            <p:stCondLst>
                              <p:cond delay="500"/>
                            </p:stCondLst>
                            <p:childTnLst>
                              <p:par>
                                <p:cTn id="20" presetID="4" presetClass="entr" presetSubtype="32"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ox(out)">
                                      <p:cBhvr>
                                        <p:cTn id="22" dur="500"/>
                                        <p:tgtEl>
                                          <p:spTgt spid="23"/>
                                        </p:tgtEl>
                                      </p:cBhvr>
                                    </p:animEffect>
                                  </p:childTnLst>
                                </p:cTn>
                              </p:par>
                              <p:par>
                                <p:cTn id="23" presetID="4" presetClass="entr" presetSubtype="32"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ox(out)">
                                      <p:cBhvr>
                                        <p:cTn id="25" dur="500"/>
                                        <p:tgtEl>
                                          <p:spTgt spid="24"/>
                                        </p:tgtEl>
                                      </p:cBhvr>
                                    </p:animEffect>
                                  </p:childTnLst>
                                </p:cTn>
                              </p:par>
                              <p:par>
                                <p:cTn id="26" presetID="4" presetClass="entr" presetSubtype="32"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ox(out)">
                                      <p:cBhvr>
                                        <p:cTn id="28" dur="500"/>
                                        <p:tgtEl>
                                          <p:spTgt spid="25"/>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par>
                                <p:cTn id="33" presetID="22" presetClass="entr" presetSubtype="8"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1500"/>
                            </p:stCondLst>
                            <p:childTnLst>
                              <p:par>
                                <p:cTn id="37" presetID="49" presetClass="path" presetSubtype="0" accel="50000" decel="50000" fill="hold" grpId="1" nodeType="afterEffect">
                                  <p:stCondLst>
                                    <p:cond delay="0"/>
                                  </p:stCondLst>
                                  <p:childTnLst>
                                    <p:animMotion origin="layout" path="M 3.33333E-6 4.44444E-6 L -0.0125 0.35555 " pathEditMode="relative" rAng="0" ptsTypes="AA">
                                      <p:cBhvr>
                                        <p:cTn id="38" dur="500" fill="hold"/>
                                        <p:tgtEl>
                                          <p:spTgt spid="23"/>
                                        </p:tgtEl>
                                        <p:attrNameLst>
                                          <p:attrName>ppt_x</p:attrName>
                                          <p:attrName>ppt_y</p:attrName>
                                        </p:attrNameLst>
                                      </p:cBhvr>
                                      <p:rCtr x="-6" y="178"/>
                                    </p:animMotion>
                                  </p:childTnLst>
                                </p:cTn>
                              </p:par>
                              <p:par>
                                <p:cTn id="39" presetID="0" presetClass="path" presetSubtype="0" accel="50000" decel="50000" fill="hold" nodeType="withEffect">
                                  <p:stCondLst>
                                    <p:cond delay="0"/>
                                  </p:stCondLst>
                                  <p:childTnLst>
                                    <p:animMotion origin="layout" path="M 3.33333E-6 -5.20231E-7 L -0.00834 0.32185 " pathEditMode="relative" ptsTypes="AA">
                                      <p:cBhvr>
                                        <p:cTn id="40" dur="500" fill="hold"/>
                                        <p:tgtEl>
                                          <p:spTgt spid="26"/>
                                        </p:tgtEl>
                                        <p:attrNameLst>
                                          <p:attrName>ppt_x</p:attrName>
                                          <p:attrName>ppt_y</p:attrName>
                                        </p:attrNameLst>
                                      </p:cBhvr>
                                    </p:animMotion>
                                  </p:childTnLst>
                                </p:cTn>
                              </p:par>
                              <p:par>
                                <p:cTn id="41" presetID="0" presetClass="path" presetSubtype="0" accel="50000" decel="50000" fill="hold" nodeType="withEffect">
                                  <p:stCondLst>
                                    <p:cond delay="0"/>
                                  </p:stCondLst>
                                  <p:childTnLst>
                                    <p:animMotion origin="layout" path="M 3.33333E-6 -5.20231E-7 L -0.00417 0.31075 " pathEditMode="relative" rAng="0" ptsTypes="AA">
                                      <p:cBhvr>
                                        <p:cTn id="42" dur="500" fill="hold"/>
                                        <p:tgtEl>
                                          <p:spTgt spid="27"/>
                                        </p:tgtEl>
                                        <p:attrNameLst>
                                          <p:attrName>ppt_x</p:attrName>
                                          <p:attrName>ppt_y</p:attrName>
                                        </p:attrNameLst>
                                      </p:cBhvr>
                                      <p:rCtr x="-2" y="155"/>
                                    </p:animMotion>
                                  </p:childTnLst>
                                </p:cTn>
                              </p:par>
                              <p:par>
                                <p:cTn id="43" presetID="49" presetClass="path" presetSubtype="0" accel="50000" decel="50000" fill="hold" grpId="1" nodeType="withEffect">
                                  <p:stCondLst>
                                    <p:cond delay="0"/>
                                  </p:stCondLst>
                                  <p:childTnLst>
                                    <p:animMotion origin="layout" path="M 3.33333E-6 4.27746E-6 L -0.00417 0.35514 " pathEditMode="relative" rAng="0" ptsTypes="AA">
                                      <p:cBhvr>
                                        <p:cTn id="44" dur="500" fill="hold"/>
                                        <p:tgtEl>
                                          <p:spTgt spid="24"/>
                                        </p:tgtEl>
                                        <p:attrNameLst>
                                          <p:attrName>ppt_x</p:attrName>
                                          <p:attrName>ppt_y</p:attrName>
                                        </p:attrNameLst>
                                      </p:cBhvr>
                                      <p:rCtr x="-2" y="178"/>
                                    </p:animMotion>
                                  </p:childTnLst>
                                </p:cTn>
                              </p:par>
                              <p:par>
                                <p:cTn id="45" presetID="49" presetClass="path" presetSubtype="0" accel="50000" decel="50000" fill="hold" grpId="1" nodeType="withEffect">
                                  <p:stCondLst>
                                    <p:cond delay="0"/>
                                  </p:stCondLst>
                                  <p:childTnLst>
                                    <p:animMotion origin="layout" path="M 3.33333E-6 4.68208E-6 L -0.00417 0.27745 " pathEditMode="relative" rAng="0" ptsTypes="AA">
                                      <p:cBhvr>
                                        <p:cTn id="46" dur="500" fill="hold"/>
                                        <p:tgtEl>
                                          <p:spTgt spid="25"/>
                                        </p:tgtEl>
                                        <p:attrNameLst>
                                          <p:attrName>ppt_x</p:attrName>
                                          <p:attrName>ppt_y</p:attrName>
                                        </p:attrNameLst>
                                      </p:cBhvr>
                                      <p:rCtr x="-2" y="139"/>
                                    </p:animMotion>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par>
                                <p:cTn id="52" presetID="22" presetClass="entr" presetSubtype="1"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up)">
                                      <p:cBhvr>
                                        <p:cTn id="54" dur="5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down)">
                                      <p:cBhvr>
                                        <p:cTn id="5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3" grpId="0" animBg="1"/>
      <p:bldP spid="23" grpId="1" animBg="1"/>
      <p:bldP spid="24" grpId="0" animBg="1"/>
      <p:bldP spid="24" grpId="1" animBg="1"/>
      <p:bldP spid="25" grpId="0" animBg="1"/>
      <p:bldP spid="25" grpId="1" animBg="1"/>
      <p:bldP spid="5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
          <p:cNvPicPr>
            <a:picLocks noChangeAspect="1" noChangeArrowheads="1"/>
          </p:cNvPicPr>
          <p:nvPr/>
        </p:nvPicPr>
        <p:blipFill>
          <a:blip r:embed="rId4"/>
          <a:srcRect/>
          <a:stretch>
            <a:fillRect/>
          </a:stretch>
        </p:blipFill>
        <p:spPr bwMode="auto">
          <a:xfrm>
            <a:off x="0" y="1466646"/>
            <a:ext cx="6019801" cy="2417494"/>
          </a:xfrm>
          <a:prstGeom prst="rect">
            <a:avLst/>
          </a:prstGeom>
          <a:noFill/>
          <a:ln w="9525">
            <a:noFill/>
            <a:miter lim="800000"/>
            <a:headEnd/>
            <a:tailEnd/>
          </a:ln>
        </p:spPr>
      </p:pic>
      <p:sp>
        <p:nvSpPr>
          <p:cNvPr id="58" name="矩形 57"/>
          <p:cNvSpPr/>
          <p:nvPr/>
        </p:nvSpPr>
        <p:spPr bwMode="auto">
          <a:xfrm>
            <a:off x="1752600" y="1466646"/>
            <a:ext cx="304800" cy="457200"/>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59" name="矩形 58"/>
          <p:cNvSpPr/>
          <p:nvPr/>
        </p:nvSpPr>
        <p:spPr bwMode="auto">
          <a:xfrm>
            <a:off x="2819400" y="1466646"/>
            <a:ext cx="304800" cy="457200"/>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60" name="矩形 59"/>
          <p:cNvSpPr/>
          <p:nvPr/>
        </p:nvSpPr>
        <p:spPr bwMode="auto">
          <a:xfrm>
            <a:off x="5105400" y="1923846"/>
            <a:ext cx="304800" cy="457200"/>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pic>
        <p:nvPicPr>
          <p:cNvPr id="69" name="Picture 4"/>
          <p:cNvPicPr>
            <a:picLocks noChangeAspect="1" noChangeArrowheads="1"/>
          </p:cNvPicPr>
          <p:nvPr/>
        </p:nvPicPr>
        <p:blipFill>
          <a:blip r:embed="rId5"/>
          <a:srcRect/>
          <a:stretch>
            <a:fillRect/>
          </a:stretch>
        </p:blipFill>
        <p:spPr bwMode="auto">
          <a:xfrm>
            <a:off x="7239000" y="1314246"/>
            <a:ext cx="1638300" cy="2886075"/>
          </a:xfrm>
          <a:prstGeom prst="rect">
            <a:avLst/>
          </a:prstGeom>
          <a:noFill/>
          <a:ln w="9525">
            <a:noFill/>
            <a:miter lim="800000"/>
            <a:headEnd/>
            <a:tailEnd/>
          </a:ln>
        </p:spPr>
      </p:pic>
      <p:cxnSp>
        <p:nvCxnSpPr>
          <p:cNvPr id="70" name="直接箭头连接符 69"/>
          <p:cNvCxnSpPr/>
          <p:nvPr/>
        </p:nvCxnSpPr>
        <p:spPr bwMode="auto">
          <a:xfrm>
            <a:off x="3352800" y="1923846"/>
            <a:ext cx="1600200" cy="1"/>
          </a:xfrm>
          <a:prstGeom prst="straightConnector1">
            <a:avLst/>
          </a:prstGeom>
          <a:solidFill>
            <a:schemeClr val="accent1"/>
          </a:solidFill>
          <a:ln w="28575" cap="flat" cmpd="sng" algn="ctr">
            <a:solidFill>
              <a:schemeClr val="tx1"/>
            </a:solidFill>
            <a:prstDash val="sysDash"/>
            <a:round/>
            <a:headEnd type="none" w="med" len="med"/>
            <a:tailEnd type="arrow"/>
          </a:ln>
          <a:effectLst/>
        </p:spPr>
      </p:cxnSp>
      <p:cxnSp>
        <p:nvCxnSpPr>
          <p:cNvPr id="72" name="直接箭头连接符 71"/>
          <p:cNvCxnSpPr/>
          <p:nvPr/>
        </p:nvCxnSpPr>
        <p:spPr bwMode="auto">
          <a:xfrm flipV="1">
            <a:off x="2209800" y="1771446"/>
            <a:ext cx="457200" cy="2"/>
          </a:xfrm>
          <a:prstGeom prst="straightConnector1">
            <a:avLst/>
          </a:prstGeom>
          <a:solidFill>
            <a:schemeClr val="accent1"/>
          </a:solidFill>
          <a:ln w="28575" cap="flat" cmpd="sng" algn="ctr">
            <a:solidFill>
              <a:schemeClr val="tx1"/>
            </a:solidFill>
            <a:prstDash val="sysDash"/>
            <a:round/>
            <a:headEnd type="none" w="med" len="med"/>
            <a:tailEnd type="arrow"/>
          </a:ln>
          <a:effectLst/>
        </p:spPr>
      </p:cxnSp>
      <p:grpSp>
        <p:nvGrpSpPr>
          <p:cNvPr id="73" name="组合 72"/>
          <p:cNvGrpSpPr/>
          <p:nvPr/>
        </p:nvGrpSpPr>
        <p:grpSpPr>
          <a:xfrm>
            <a:off x="1524000" y="1314246"/>
            <a:ext cx="644236" cy="914400"/>
            <a:chOff x="1447801" y="3048000"/>
            <a:chExt cx="644236" cy="914400"/>
          </a:xfrm>
        </p:grpSpPr>
        <p:sp>
          <p:nvSpPr>
            <p:cNvPr id="74" name="矩形 73"/>
            <p:cNvSpPr/>
            <p:nvPr/>
          </p:nvSpPr>
          <p:spPr bwMode="auto">
            <a:xfrm>
              <a:off x="1447801" y="3048000"/>
              <a:ext cx="644236" cy="91440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r>
                <a:rPr kumimoji="0" lang="en-US" altLang="zh-CN" sz="1600" b="0" i="0" u="none" strike="noStrike" cap="none" normalizeH="0" baseline="0" dirty="0" smtClean="0">
                  <a:ln>
                    <a:noFill/>
                  </a:ln>
                  <a:solidFill>
                    <a:schemeClr val="tx1"/>
                  </a:solidFill>
                  <a:effectLst/>
                  <a:latin typeface="Arial" charset="0"/>
                  <a:cs typeface="Arial" charset="0"/>
                </a:rPr>
                <a:t>   </a:t>
              </a:r>
              <a:endParaRPr kumimoji="0" lang="zh-CN" altLang="en-US" sz="1800" b="0" i="0" u="none" strike="noStrike" cap="none" normalizeH="0" baseline="-25000" dirty="0" smtClean="0">
                <a:ln>
                  <a:noFill/>
                </a:ln>
                <a:solidFill>
                  <a:schemeClr val="tx1"/>
                </a:solidFill>
                <a:effectLst/>
                <a:latin typeface="Arial" charset="0"/>
                <a:cs typeface="Arial" charset="0"/>
              </a:endParaRPr>
            </a:p>
          </p:txBody>
        </p:sp>
        <p:pic>
          <p:nvPicPr>
            <p:cNvPr id="76" name="Picture 3"/>
            <p:cNvPicPr>
              <a:picLocks noChangeAspect="1" noChangeArrowheads="1"/>
            </p:cNvPicPr>
            <p:nvPr/>
          </p:nvPicPr>
          <p:blipFill>
            <a:blip r:embed="rId6"/>
            <a:srcRect/>
            <a:stretch>
              <a:fillRect/>
            </a:stretch>
          </p:blipFill>
          <p:spPr bwMode="auto">
            <a:xfrm>
              <a:off x="1518962" y="3200400"/>
              <a:ext cx="538163" cy="576263"/>
            </a:xfrm>
            <a:prstGeom prst="rect">
              <a:avLst/>
            </a:prstGeom>
            <a:noFill/>
            <a:ln w="9525">
              <a:noFill/>
              <a:miter lim="800000"/>
              <a:headEnd/>
              <a:tailEnd/>
            </a:ln>
          </p:spPr>
        </p:pic>
      </p:grpSp>
      <p:grpSp>
        <p:nvGrpSpPr>
          <p:cNvPr id="77" name="组合 76"/>
          <p:cNvGrpSpPr/>
          <p:nvPr/>
        </p:nvGrpSpPr>
        <p:grpSpPr>
          <a:xfrm>
            <a:off x="2667000" y="1314246"/>
            <a:ext cx="644236" cy="914400"/>
            <a:chOff x="2590800" y="3048000"/>
            <a:chExt cx="644236" cy="914400"/>
          </a:xfrm>
        </p:grpSpPr>
        <p:sp>
          <p:nvSpPr>
            <p:cNvPr id="78" name="矩形 77"/>
            <p:cNvSpPr/>
            <p:nvPr/>
          </p:nvSpPr>
          <p:spPr bwMode="auto">
            <a:xfrm>
              <a:off x="2590800" y="3048000"/>
              <a:ext cx="644236" cy="91440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r>
                <a:rPr kumimoji="0" lang="en-US" altLang="zh-CN" sz="1600" b="0" i="0" u="none" strike="noStrike" cap="none" normalizeH="0" baseline="0" dirty="0" smtClean="0">
                  <a:ln>
                    <a:noFill/>
                  </a:ln>
                  <a:solidFill>
                    <a:schemeClr val="tx1"/>
                  </a:solidFill>
                  <a:effectLst/>
                  <a:latin typeface="Arial" charset="0"/>
                  <a:cs typeface="Arial" charset="0"/>
                </a:rPr>
                <a:t>   </a:t>
              </a:r>
              <a:endParaRPr kumimoji="0" lang="zh-CN" altLang="en-US" sz="1800" b="0" i="0" u="none" strike="noStrike" cap="none" normalizeH="0" baseline="-25000" dirty="0" smtClean="0">
                <a:ln>
                  <a:noFill/>
                </a:ln>
                <a:solidFill>
                  <a:schemeClr val="tx1"/>
                </a:solidFill>
                <a:effectLst/>
                <a:latin typeface="Arial" charset="0"/>
                <a:cs typeface="Arial" charset="0"/>
              </a:endParaRPr>
            </a:p>
          </p:txBody>
        </p:sp>
        <p:pic>
          <p:nvPicPr>
            <p:cNvPr id="79" name="Picture 5"/>
            <p:cNvPicPr>
              <a:picLocks noChangeAspect="1" noChangeArrowheads="1"/>
            </p:cNvPicPr>
            <p:nvPr/>
          </p:nvPicPr>
          <p:blipFill>
            <a:blip r:embed="rId7"/>
            <a:srcRect/>
            <a:stretch>
              <a:fillRect/>
            </a:stretch>
          </p:blipFill>
          <p:spPr bwMode="auto">
            <a:xfrm>
              <a:off x="2743200" y="3124200"/>
              <a:ext cx="352543" cy="804863"/>
            </a:xfrm>
            <a:prstGeom prst="rect">
              <a:avLst/>
            </a:prstGeom>
            <a:noFill/>
            <a:ln w="9525">
              <a:noFill/>
              <a:miter lim="800000"/>
              <a:headEnd/>
              <a:tailEnd/>
            </a:ln>
          </p:spPr>
        </p:pic>
      </p:grpSp>
      <p:grpSp>
        <p:nvGrpSpPr>
          <p:cNvPr id="80" name="组合 79"/>
          <p:cNvGrpSpPr/>
          <p:nvPr/>
        </p:nvGrpSpPr>
        <p:grpSpPr>
          <a:xfrm>
            <a:off x="4953000" y="1695246"/>
            <a:ext cx="644236" cy="914400"/>
            <a:chOff x="4648200" y="2971800"/>
            <a:chExt cx="644236" cy="914400"/>
          </a:xfrm>
        </p:grpSpPr>
        <p:sp>
          <p:nvSpPr>
            <p:cNvPr id="81" name="矩形 80"/>
            <p:cNvSpPr/>
            <p:nvPr/>
          </p:nvSpPr>
          <p:spPr bwMode="auto">
            <a:xfrm>
              <a:off x="4648200" y="2971800"/>
              <a:ext cx="644236" cy="91440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r>
                <a:rPr kumimoji="0" lang="en-US" altLang="zh-CN" sz="1600" b="0" i="0" u="none" strike="noStrike" cap="none" normalizeH="0" baseline="0" dirty="0" smtClean="0">
                  <a:ln>
                    <a:noFill/>
                  </a:ln>
                  <a:solidFill>
                    <a:schemeClr val="tx1"/>
                  </a:solidFill>
                  <a:effectLst/>
                  <a:latin typeface="Arial" charset="0"/>
                  <a:cs typeface="Arial" charset="0"/>
                </a:rPr>
                <a:t>   </a:t>
              </a:r>
              <a:endParaRPr kumimoji="0" lang="zh-CN" altLang="en-US" sz="1800" b="0" i="0" u="none" strike="noStrike" cap="none" normalizeH="0" baseline="-25000" dirty="0" smtClean="0">
                <a:ln>
                  <a:noFill/>
                </a:ln>
                <a:solidFill>
                  <a:schemeClr val="tx1"/>
                </a:solidFill>
                <a:effectLst/>
                <a:latin typeface="Arial" charset="0"/>
                <a:cs typeface="Arial" charset="0"/>
              </a:endParaRPr>
            </a:p>
          </p:txBody>
        </p:sp>
        <p:pic>
          <p:nvPicPr>
            <p:cNvPr id="82" name="Picture 6"/>
            <p:cNvPicPr>
              <a:picLocks noChangeAspect="1" noChangeArrowheads="1"/>
            </p:cNvPicPr>
            <p:nvPr/>
          </p:nvPicPr>
          <p:blipFill>
            <a:blip r:embed="rId8"/>
            <a:srcRect/>
            <a:stretch>
              <a:fillRect/>
            </a:stretch>
          </p:blipFill>
          <p:spPr bwMode="auto">
            <a:xfrm>
              <a:off x="4724400" y="3133726"/>
              <a:ext cx="528636" cy="600074"/>
            </a:xfrm>
            <a:prstGeom prst="rect">
              <a:avLst/>
            </a:prstGeom>
            <a:noFill/>
            <a:ln w="9525">
              <a:noFill/>
              <a:miter lim="800000"/>
              <a:headEnd/>
              <a:tailEnd/>
            </a:ln>
          </p:spPr>
        </p:pic>
      </p:grpSp>
      <p:sp>
        <p:nvSpPr>
          <p:cNvPr id="83" name="右箭头 82"/>
          <p:cNvSpPr/>
          <p:nvPr/>
        </p:nvSpPr>
        <p:spPr bwMode="auto">
          <a:xfrm rot="19701510">
            <a:off x="5495585" y="3125419"/>
            <a:ext cx="2114850" cy="1040646"/>
          </a:xfrm>
          <a:prstGeom prst="right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r>
              <a:rPr kumimoji="0" lang="zh-CN" altLang="en-US" sz="2400" b="1" i="0" u="none" strike="noStrike" cap="none" normalizeH="0" baseline="0" dirty="0" smtClean="0">
                <a:ln>
                  <a:noFill/>
                </a:ln>
                <a:solidFill>
                  <a:schemeClr val="tx1"/>
                </a:solidFill>
                <a:effectLst/>
                <a:latin typeface="Arial" charset="0"/>
                <a:cs typeface="Arial" charset="0"/>
              </a:rPr>
              <a:t>合规性</a:t>
            </a:r>
          </a:p>
        </p:txBody>
      </p:sp>
      <p:sp>
        <p:nvSpPr>
          <p:cNvPr id="84" name="矩形 83"/>
          <p:cNvSpPr/>
          <p:nvPr/>
        </p:nvSpPr>
        <p:spPr bwMode="auto">
          <a:xfrm>
            <a:off x="228600" y="4933976"/>
            <a:ext cx="8610600" cy="1924048"/>
          </a:xfrm>
          <a:prstGeom prst="rect">
            <a:avLst/>
          </a:prstGeom>
          <a:solidFill>
            <a:schemeClr val="bg1"/>
          </a:solidFill>
          <a:ln w="25400" cap="rnd"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r>
              <a:rPr lang="zh-CN" altLang="en-US" sz="2000" dirty="0" smtClean="0"/>
              <a:t>任务级别</a:t>
            </a:r>
            <a:r>
              <a:rPr lang="en-US" altLang="zh-CN" sz="2000" dirty="0" smtClean="0"/>
              <a:t>-</a:t>
            </a:r>
            <a:r>
              <a:rPr lang="zh-CN" altLang="en-US" sz="2000" dirty="0" smtClean="0"/>
              <a:t>分配到单个任务上的版本操作序列应该与版本操作生命周期中的版本操作序列一致</a:t>
            </a:r>
            <a:endParaRPr lang="en-US" altLang="zh-CN" sz="2000" dirty="0" smtClean="0"/>
          </a:p>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r>
              <a:rPr lang="zh-CN" altLang="en-US" sz="2000" dirty="0" smtClean="0"/>
              <a:t>过程级别</a:t>
            </a:r>
            <a:r>
              <a:rPr lang="en-US" altLang="zh-CN" sz="2000" dirty="0" smtClean="0"/>
              <a:t> –</a:t>
            </a:r>
            <a:r>
              <a:rPr lang="zh-CN" altLang="en-US" sz="2000" dirty="0" smtClean="0"/>
              <a:t>分配到过程中的版本操作集合的执行序列应该与版本操作生命周期中的版本操作序列一致，同时需保证过程处理的业务对象能够到达期望的最终状态</a:t>
            </a:r>
            <a:endParaRPr kumimoji="0" lang="zh-CN" altLang="en-US" sz="1400" b="0" i="0" u="none" strike="noStrike" cap="none" normalizeH="0" baseline="0" dirty="0" smtClean="0">
              <a:ln>
                <a:noFill/>
              </a:ln>
              <a:solidFill>
                <a:schemeClr val="tx1"/>
              </a:solidFill>
              <a:effectLst/>
              <a:latin typeface="Arial" charset="0"/>
              <a:cs typeface="Arial" charset="0"/>
            </a:endParaRPr>
          </a:p>
        </p:txBody>
      </p:sp>
      <p:sp>
        <p:nvSpPr>
          <p:cNvPr id="85" name="标题 1"/>
          <p:cNvSpPr txBox="1">
            <a:spLocks/>
          </p:cNvSpPr>
          <p:nvPr/>
        </p:nvSpPr>
        <p:spPr>
          <a:xfrm>
            <a:off x="1285852" y="285728"/>
            <a:ext cx="7358114" cy="428628"/>
          </a:xfrm>
          <a:prstGeom prst="rect">
            <a:avLst/>
          </a:prstGeom>
        </p:spPr>
        <p:txBody>
          <a:bodyPr>
            <a:normAutofit fontScale="75000" lnSpcReduction="20000"/>
          </a:bodyPr>
          <a:lstStyle/>
          <a:p>
            <a:pPr lvl="0" algn="ctr">
              <a:spcBef>
                <a:spcPct val="0"/>
              </a:spcBef>
            </a:pPr>
            <a:r>
              <a:rPr lang="zh-CN" altLang="en-US" sz="3600" dirty="0" smtClean="0">
                <a:latin typeface="华文琥珀" pitchFamily="2" charset="-122"/>
                <a:ea typeface="华文琥珀" pitchFamily="2" charset="-122"/>
              </a:rPr>
              <a:t>问题：产品数据管理与过程管理的合规性</a:t>
            </a:r>
            <a:endParaRPr kumimoji="0" lang="zh-CN" altLang="en-US" sz="3600" b="0" i="0" u="none" strike="noStrike" kern="1200" cap="none" spc="0" normalizeH="0" baseline="0" noProof="0" dirty="0">
              <a:ln>
                <a:noFill/>
              </a:ln>
              <a:solidFill>
                <a:schemeClr val="tx1"/>
              </a:solidFill>
              <a:effectLst/>
              <a:uLnTx/>
              <a:uFillTx/>
              <a:latin typeface="华文琥珀" pitchFamily="2" charset="-122"/>
              <a:ea typeface="华文琥珀" pitchFamily="2" charset="-122"/>
              <a:cs typeface="+mj-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box(out)">
                                      <p:cBhvr>
                                        <p:cTn id="12" dur="500"/>
                                        <p:tgtEl>
                                          <p:spTgt spid="58"/>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box(out)">
                                      <p:cBhvr>
                                        <p:cTn id="15" dur="500"/>
                                        <p:tgtEl>
                                          <p:spTgt spid="59"/>
                                        </p:tgtEl>
                                      </p:cBhvr>
                                    </p:animEffect>
                                  </p:childTnLst>
                                </p:cTn>
                              </p:par>
                              <p:par>
                                <p:cTn id="16" presetID="4" presetClass="entr" presetSubtype="32" fill="hold" grpId="0" nodeType="with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box(out)">
                                      <p:cBhvr>
                                        <p:cTn id="18" dur="500"/>
                                        <p:tgtEl>
                                          <p:spTgt spid="60"/>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32" fill="hold" nodeType="click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box(out)">
                                      <p:cBhvr>
                                        <p:cTn id="23" dur="500"/>
                                        <p:tgtEl>
                                          <p:spTgt spid="73"/>
                                        </p:tgtEl>
                                      </p:cBhvr>
                                    </p:animEffect>
                                  </p:childTnLst>
                                </p:cTn>
                              </p:par>
                              <p:par>
                                <p:cTn id="24" presetID="4" presetClass="entr" presetSubtype="32" fill="hold" nodeType="with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box(out)">
                                      <p:cBhvr>
                                        <p:cTn id="26" dur="500"/>
                                        <p:tgtEl>
                                          <p:spTgt spid="77"/>
                                        </p:tgtEl>
                                      </p:cBhvr>
                                    </p:animEffect>
                                  </p:childTnLst>
                                </p:cTn>
                              </p:par>
                              <p:par>
                                <p:cTn id="27" presetID="4" presetClass="entr" presetSubtype="32" fill="hold" nodeType="withEffect">
                                  <p:stCondLst>
                                    <p:cond delay="0"/>
                                  </p:stCondLst>
                                  <p:childTnLst>
                                    <p:set>
                                      <p:cBhvr>
                                        <p:cTn id="28" dur="1" fill="hold">
                                          <p:stCondLst>
                                            <p:cond delay="0"/>
                                          </p:stCondLst>
                                        </p:cTn>
                                        <p:tgtEl>
                                          <p:spTgt spid="80"/>
                                        </p:tgtEl>
                                        <p:attrNameLst>
                                          <p:attrName>style.visibility</p:attrName>
                                        </p:attrNameLst>
                                      </p:cBhvr>
                                      <p:to>
                                        <p:strVal val="visible"/>
                                      </p:to>
                                    </p:set>
                                    <p:animEffect transition="in" filter="box(out)">
                                      <p:cBhvr>
                                        <p:cTn id="29" dur="500"/>
                                        <p:tgtEl>
                                          <p:spTgt spid="80"/>
                                        </p:tgtEl>
                                      </p:cBhvr>
                                    </p:animEffect>
                                  </p:childTnLst>
                                </p:cTn>
                              </p:par>
                              <p:par>
                                <p:cTn id="30" presetID="22" presetClass="entr" presetSubtype="8" fill="hold" nodeType="with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wipe(left)">
                                      <p:cBhvr>
                                        <p:cTn id="32" dur="500"/>
                                        <p:tgtEl>
                                          <p:spTgt spid="70"/>
                                        </p:tgtEl>
                                      </p:cBhvr>
                                    </p:animEffect>
                                  </p:childTnLst>
                                </p:cTn>
                              </p:par>
                              <p:par>
                                <p:cTn id="33" presetID="22" presetClass="entr" presetSubtype="8" fill="hold" nodeType="with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wipe(left)">
                                      <p:cBhvr>
                                        <p:cTn id="35" dur="500"/>
                                        <p:tgtEl>
                                          <p:spTgt spid="72"/>
                                        </p:tgtEl>
                                      </p:cBhvr>
                                    </p:animEffect>
                                  </p:childTnLst>
                                </p:cTn>
                              </p:par>
                            </p:childTnLst>
                          </p:cTn>
                        </p:par>
                        <p:par>
                          <p:cTn id="36" fill="hold">
                            <p:stCondLst>
                              <p:cond delay="500"/>
                            </p:stCondLst>
                            <p:childTnLst>
                              <p:par>
                                <p:cTn id="37" presetID="0" presetClass="path" presetSubtype="0" accel="50000" decel="50000" fill="hold" nodeType="afterEffect">
                                  <p:stCondLst>
                                    <p:cond delay="0"/>
                                  </p:stCondLst>
                                  <p:childTnLst>
                                    <p:animMotion origin="layout" path="M -2.77778E-7 4.27746E-6 L -2.77778E-7 0.35514 " pathEditMode="relative" ptsTypes="AA">
                                      <p:cBhvr>
                                        <p:cTn id="38" dur="500" fill="hold"/>
                                        <p:tgtEl>
                                          <p:spTgt spid="77"/>
                                        </p:tgtEl>
                                        <p:attrNameLst>
                                          <p:attrName>ppt_x</p:attrName>
                                          <p:attrName>ppt_y</p:attrName>
                                        </p:attrNameLst>
                                      </p:cBhvr>
                                    </p:animMotion>
                                  </p:childTnLst>
                                </p:cTn>
                              </p:par>
                              <p:par>
                                <p:cTn id="39" presetID="0" presetClass="path" presetSubtype="0" accel="50000" decel="50000" fill="hold" nodeType="withEffect">
                                  <p:stCondLst>
                                    <p:cond delay="0"/>
                                  </p:stCondLst>
                                  <p:childTnLst>
                                    <p:animMotion origin="layout" path="M -6.66667E-6 4.27746E-6 L -6.66667E-6 0.34404 " pathEditMode="relative" ptsTypes="AA">
                                      <p:cBhvr>
                                        <p:cTn id="40" dur="500" fill="hold"/>
                                        <p:tgtEl>
                                          <p:spTgt spid="72"/>
                                        </p:tgtEl>
                                        <p:attrNameLst>
                                          <p:attrName>ppt_x</p:attrName>
                                          <p:attrName>ppt_y</p:attrName>
                                        </p:attrNameLst>
                                      </p:cBhvr>
                                    </p:animMotion>
                                  </p:childTnLst>
                                </p:cTn>
                              </p:par>
                              <p:par>
                                <p:cTn id="41" presetID="0" presetClass="path" presetSubtype="0" accel="50000" decel="50000" fill="hold" nodeType="withEffect">
                                  <p:stCondLst>
                                    <p:cond delay="0"/>
                                  </p:stCondLst>
                                  <p:childTnLst>
                                    <p:animMotion origin="layout" path="M -6.66667E-6 -2.25434E-6 L -6.66667E-6 0.31075 " pathEditMode="relative" ptsTypes="AA">
                                      <p:cBhvr>
                                        <p:cTn id="42" dur="500" fill="hold"/>
                                        <p:tgtEl>
                                          <p:spTgt spid="70"/>
                                        </p:tgtEl>
                                        <p:attrNameLst>
                                          <p:attrName>ppt_x</p:attrName>
                                          <p:attrName>ppt_y</p:attrName>
                                        </p:attrNameLst>
                                      </p:cBhvr>
                                    </p:animMotion>
                                  </p:childTnLst>
                                </p:cTn>
                              </p:par>
                              <p:par>
                                <p:cTn id="43" presetID="0" presetClass="path" presetSubtype="0" accel="50000" decel="50000" fill="hold" nodeType="withEffect">
                                  <p:stCondLst>
                                    <p:cond delay="0"/>
                                  </p:stCondLst>
                                  <p:childTnLst>
                                    <p:animMotion origin="layout" path="M -2.77778E-7 -1.7341E-6 L -2.77778E-7 0.31075 " pathEditMode="relative" ptsTypes="AA">
                                      <p:cBhvr>
                                        <p:cTn id="44" dur="500" fill="hold"/>
                                        <p:tgtEl>
                                          <p:spTgt spid="80"/>
                                        </p:tgtEl>
                                        <p:attrNameLst>
                                          <p:attrName>ppt_x</p:attrName>
                                          <p:attrName>ppt_y</p:attrName>
                                        </p:attrNameLst>
                                      </p:cBhvr>
                                    </p:animMotion>
                                  </p:childTnLst>
                                </p:cTn>
                              </p:par>
                              <p:par>
                                <p:cTn id="45" presetID="0" presetClass="path" presetSubtype="0" accel="50000" decel="50000" fill="hold" nodeType="withEffect">
                                  <p:stCondLst>
                                    <p:cond delay="0"/>
                                  </p:stCondLst>
                                  <p:childTnLst>
                                    <p:animMotion origin="layout" path="M -3.61111E-6 -1.7341E-6 L -3.61111E-6 0.35514 " pathEditMode="relative" ptsTypes="AA">
                                      <p:cBhvr>
                                        <p:cTn id="46" dur="500" fill="hold"/>
                                        <p:tgtEl>
                                          <p:spTgt spid="73"/>
                                        </p:tgtEl>
                                        <p:attrNameLst>
                                          <p:attrName>ppt_x</p:attrName>
                                          <p:attrName>ppt_y</p:attrName>
                                        </p:attrNameLst>
                                      </p:cBhvr>
                                    </p:animMotion>
                                  </p:childTnLst>
                                </p:cTn>
                              </p:par>
                            </p:childTnLst>
                          </p:cTn>
                        </p:par>
                        <p:par>
                          <p:cTn id="47" fill="hold">
                            <p:stCondLst>
                              <p:cond delay="1000"/>
                            </p:stCondLst>
                            <p:childTnLst>
                              <p:par>
                                <p:cTn id="48" presetID="22" presetClass="entr" presetSubtype="4" fill="hold" grpId="0" nodeType="afterEffect">
                                  <p:stCondLst>
                                    <p:cond delay="0"/>
                                  </p:stCondLst>
                                  <p:childTnLst>
                                    <p:set>
                                      <p:cBhvr>
                                        <p:cTn id="49" dur="1" fill="hold">
                                          <p:stCondLst>
                                            <p:cond delay="0"/>
                                          </p:stCondLst>
                                        </p:cTn>
                                        <p:tgtEl>
                                          <p:spTgt spid="83"/>
                                        </p:tgtEl>
                                        <p:attrNameLst>
                                          <p:attrName>style.visibility</p:attrName>
                                        </p:attrNameLst>
                                      </p:cBhvr>
                                      <p:to>
                                        <p:strVal val="visible"/>
                                      </p:to>
                                    </p:set>
                                    <p:animEffect transition="in" filter="wipe(down)">
                                      <p:cBhvr>
                                        <p:cTn id="50"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83" grpId="0" animBg="1"/>
      <p:bldP spid="8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p:nvPr/>
        </p:nvGrpSpPr>
        <p:grpSpPr>
          <a:xfrm>
            <a:off x="0" y="1000108"/>
            <a:ext cx="1790700" cy="5857892"/>
            <a:chOff x="0" y="1000108"/>
            <a:chExt cx="1790700" cy="5857892"/>
          </a:xfrm>
        </p:grpSpPr>
        <p:pic>
          <p:nvPicPr>
            <p:cNvPr id="2050" name="Picture 2"/>
            <p:cNvPicPr>
              <a:picLocks noChangeAspect="1" noChangeArrowheads="1"/>
            </p:cNvPicPr>
            <p:nvPr/>
          </p:nvPicPr>
          <p:blipFill>
            <a:blip r:embed="rId2"/>
            <a:srcRect/>
            <a:stretch>
              <a:fillRect/>
            </a:stretch>
          </p:blipFill>
          <p:spPr bwMode="auto">
            <a:xfrm>
              <a:off x="0" y="3648075"/>
              <a:ext cx="1790700" cy="3209925"/>
            </a:xfrm>
            <a:prstGeom prst="rect">
              <a:avLst/>
            </a:prstGeom>
            <a:noFill/>
            <a:ln w="9525">
              <a:noFill/>
              <a:miter lim="800000"/>
              <a:headEnd/>
              <a:tailEnd/>
            </a:ln>
          </p:spPr>
        </p:pic>
        <p:pic>
          <p:nvPicPr>
            <p:cNvPr id="6" name="Picture 2"/>
            <p:cNvPicPr>
              <a:picLocks noChangeAspect="1" noChangeArrowheads="1"/>
            </p:cNvPicPr>
            <p:nvPr/>
          </p:nvPicPr>
          <p:blipFill>
            <a:blip r:embed="rId2"/>
            <a:srcRect/>
            <a:stretch>
              <a:fillRect/>
            </a:stretch>
          </p:blipFill>
          <p:spPr bwMode="auto">
            <a:xfrm>
              <a:off x="0" y="1000108"/>
              <a:ext cx="1790700" cy="3067049"/>
            </a:xfrm>
            <a:prstGeom prst="rect">
              <a:avLst/>
            </a:prstGeom>
            <a:noFill/>
            <a:ln w="9525">
              <a:noFill/>
              <a:miter lim="800000"/>
              <a:headEnd/>
              <a:tailEnd/>
            </a:ln>
          </p:spPr>
        </p:pic>
      </p:grpSp>
      <p:sp>
        <p:nvSpPr>
          <p:cNvPr id="8" name="标题 1"/>
          <p:cNvSpPr txBox="1">
            <a:spLocks/>
          </p:cNvSpPr>
          <p:nvPr/>
        </p:nvSpPr>
        <p:spPr>
          <a:xfrm>
            <a:off x="2786050" y="71414"/>
            <a:ext cx="3643338" cy="65403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4800" b="0" i="0" u="none" strike="noStrike" kern="1200" cap="none" spc="0" normalizeH="0" baseline="0" noProof="0" dirty="0" smtClean="0">
                <a:ln>
                  <a:noFill/>
                </a:ln>
                <a:solidFill>
                  <a:schemeClr val="tx1"/>
                </a:solidFill>
                <a:effectLst/>
                <a:uLnTx/>
                <a:uFillTx/>
                <a:latin typeface="华文琥珀" pitchFamily="2" charset="-122"/>
                <a:ea typeface="华文琥珀" pitchFamily="2" charset="-122"/>
                <a:cs typeface="+mj-cs"/>
              </a:rPr>
              <a:t>大    纲</a:t>
            </a:r>
            <a:endParaRPr kumimoji="0" lang="zh-CN" altLang="en-US" sz="4800" b="0" i="0" u="none" strike="noStrike" kern="1200" cap="none" spc="0" normalizeH="0" baseline="0" noProof="0" dirty="0">
              <a:ln>
                <a:noFill/>
              </a:ln>
              <a:solidFill>
                <a:schemeClr val="tx1"/>
              </a:solidFill>
              <a:effectLst/>
              <a:uLnTx/>
              <a:uFillTx/>
              <a:latin typeface="华文琥珀" pitchFamily="2" charset="-122"/>
              <a:ea typeface="华文琥珀" pitchFamily="2" charset="-122"/>
              <a:cs typeface="+mj-cs"/>
            </a:endParaRPr>
          </a:p>
        </p:txBody>
      </p:sp>
      <p:sp>
        <p:nvSpPr>
          <p:cNvPr id="9" name="TextBox 8"/>
          <p:cNvSpPr txBox="1"/>
          <p:nvPr/>
        </p:nvSpPr>
        <p:spPr>
          <a:xfrm>
            <a:off x="2571736" y="1714488"/>
            <a:ext cx="1357322" cy="707886"/>
          </a:xfrm>
          <a:prstGeom prst="rect">
            <a:avLst/>
          </a:prstGeom>
          <a:noFill/>
        </p:spPr>
        <p:txBody>
          <a:bodyPr wrap="square" rtlCol="0">
            <a:spAutoFit/>
          </a:bodyPr>
          <a:lstStyle/>
          <a:p>
            <a:r>
              <a:rPr lang="zh-CN" altLang="en-US" sz="4000" b="1" dirty="0" smtClean="0">
                <a:latin typeface="黑体" pitchFamily="2" charset="-122"/>
                <a:ea typeface="黑体" pitchFamily="2" charset="-122"/>
              </a:rPr>
              <a:t>问题</a:t>
            </a:r>
            <a:endParaRPr lang="zh-CN" altLang="en-US" sz="4000" b="1" dirty="0">
              <a:latin typeface="黑体" pitchFamily="2" charset="-122"/>
              <a:ea typeface="黑体" pitchFamily="2" charset="-122"/>
            </a:endParaRPr>
          </a:p>
        </p:txBody>
      </p:sp>
      <p:sp>
        <p:nvSpPr>
          <p:cNvPr id="10" name="TextBox 9"/>
          <p:cNvSpPr txBox="1"/>
          <p:nvPr/>
        </p:nvSpPr>
        <p:spPr>
          <a:xfrm>
            <a:off x="2571736" y="2649676"/>
            <a:ext cx="3071834" cy="707886"/>
          </a:xfrm>
          <a:prstGeom prst="rect">
            <a:avLst/>
          </a:prstGeom>
          <a:noFill/>
        </p:spPr>
        <p:txBody>
          <a:bodyPr wrap="square" rtlCol="0">
            <a:spAutoFit/>
          </a:bodyPr>
          <a:lstStyle/>
          <a:p>
            <a:r>
              <a:rPr lang="zh-CN" altLang="en-US" sz="4000" b="1" dirty="0" smtClean="0">
                <a:solidFill>
                  <a:srgbClr val="FF0000"/>
                </a:solidFill>
                <a:latin typeface="黑体" pitchFamily="2" charset="-122"/>
                <a:ea typeface="黑体" pitchFamily="2" charset="-122"/>
              </a:rPr>
              <a:t>解决方案</a:t>
            </a:r>
            <a:endParaRPr lang="zh-CN" altLang="en-US" sz="4000" b="1" dirty="0">
              <a:solidFill>
                <a:srgbClr val="FF0000"/>
              </a:solidFill>
              <a:latin typeface="黑体" pitchFamily="2" charset="-122"/>
              <a:ea typeface="黑体" pitchFamily="2" charset="-122"/>
            </a:endParaRPr>
          </a:p>
        </p:txBody>
      </p:sp>
      <p:sp>
        <p:nvSpPr>
          <p:cNvPr id="11" name="TextBox 10"/>
          <p:cNvSpPr txBox="1"/>
          <p:nvPr/>
        </p:nvSpPr>
        <p:spPr>
          <a:xfrm>
            <a:off x="2571736" y="3578370"/>
            <a:ext cx="3071834" cy="707886"/>
          </a:xfrm>
          <a:prstGeom prst="rect">
            <a:avLst/>
          </a:prstGeom>
          <a:noFill/>
        </p:spPr>
        <p:txBody>
          <a:bodyPr wrap="square" rtlCol="0">
            <a:spAutoFit/>
          </a:bodyPr>
          <a:lstStyle/>
          <a:p>
            <a:r>
              <a:rPr lang="zh-CN" altLang="en-US" sz="4000" b="1" dirty="0" smtClean="0">
                <a:latin typeface="黑体" pitchFamily="2" charset="-122"/>
                <a:ea typeface="黑体" pitchFamily="2" charset="-122"/>
              </a:rPr>
              <a:t>工具实现</a:t>
            </a:r>
            <a:endParaRPr lang="zh-CN" altLang="en-US" sz="4000" b="1" dirty="0">
              <a:latin typeface="黑体" pitchFamily="2" charset="-122"/>
              <a:ea typeface="黑体" pitchFamily="2" charset="-122"/>
            </a:endParaRPr>
          </a:p>
        </p:txBody>
      </p:sp>
      <p:sp>
        <p:nvSpPr>
          <p:cNvPr id="12" name="TextBox 11"/>
          <p:cNvSpPr txBox="1"/>
          <p:nvPr/>
        </p:nvSpPr>
        <p:spPr>
          <a:xfrm>
            <a:off x="2571736" y="4507064"/>
            <a:ext cx="3071834" cy="707886"/>
          </a:xfrm>
          <a:prstGeom prst="rect">
            <a:avLst/>
          </a:prstGeom>
          <a:noFill/>
        </p:spPr>
        <p:txBody>
          <a:bodyPr wrap="square" rtlCol="0">
            <a:spAutoFit/>
          </a:bodyPr>
          <a:lstStyle/>
          <a:p>
            <a:r>
              <a:rPr lang="zh-CN" altLang="en-US" sz="4000" b="1" dirty="0" smtClean="0">
                <a:latin typeface="黑体" pitchFamily="2" charset="-122"/>
                <a:ea typeface="黑体" pitchFamily="2" charset="-122"/>
              </a:rPr>
              <a:t>工具评估</a:t>
            </a:r>
            <a:endParaRPr lang="zh-CN" altLang="en-US" sz="4000" b="1" dirty="0">
              <a:latin typeface="黑体" pitchFamily="2" charset="-122"/>
              <a:ea typeface="黑体" pitchFamily="2" charset="-122"/>
            </a:endParaRPr>
          </a:p>
        </p:txBody>
      </p:sp>
      <p:sp>
        <p:nvSpPr>
          <p:cNvPr id="15" name="燕尾形箭头 14"/>
          <p:cNvSpPr/>
          <p:nvPr/>
        </p:nvSpPr>
        <p:spPr>
          <a:xfrm>
            <a:off x="500034" y="2786058"/>
            <a:ext cx="857256" cy="642942"/>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028704" y="71414"/>
            <a:ext cx="7615262" cy="1143000"/>
          </a:xfrm>
          <a:prstGeom prst="rect">
            <a:avLst/>
          </a:prstGeom>
        </p:spPr>
        <p:txBody>
          <a:bodyPr>
            <a:normAutofit/>
          </a:bodyPr>
          <a:lstStyle/>
          <a:p>
            <a:r>
              <a:rPr lang="zh-CN" altLang="en-US" dirty="0" smtClean="0">
                <a:latin typeface="华文琥珀" pitchFamily="2" charset="-122"/>
                <a:ea typeface="华文琥珀" pitchFamily="2" charset="-122"/>
              </a:rPr>
              <a:t>解决方案 </a:t>
            </a:r>
            <a:r>
              <a:rPr lang="en-US" altLang="zh-CN" dirty="0" smtClean="0">
                <a:latin typeface="华文琥珀" pitchFamily="2" charset="-122"/>
                <a:ea typeface="华文琥珀" pitchFamily="2" charset="-122"/>
              </a:rPr>
              <a:t>- </a:t>
            </a:r>
            <a:r>
              <a:rPr lang="zh-CN" altLang="en-US" sz="2400" dirty="0" smtClean="0">
                <a:latin typeface="华文琥珀" pitchFamily="2" charset="-122"/>
                <a:ea typeface="华文琥珀" pitchFamily="2" charset="-122"/>
              </a:rPr>
              <a:t>版本标注的业务过程模型</a:t>
            </a:r>
            <a:r>
              <a:rPr lang="en-US" altLang="zh-CN" sz="2400" dirty="0" smtClean="0">
                <a:latin typeface="华文琥珀" pitchFamily="2" charset="-122"/>
                <a:ea typeface="华文琥珀" pitchFamily="2" charset="-122"/>
              </a:rPr>
              <a:t>VWF-net</a:t>
            </a:r>
            <a:endParaRPr lang="zh-CN" altLang="en-US" sz="2400" dirty="0">
              <a:latin typeface="华文琥珀" pitchFamily="2" charset="-122"/>
              <a:ea typeface="华文琥珀" pitchFamily="2" charset="-122"/>
            </a:endParaRPr>
          </a:p>
        </p:txBody>
      </p:sp>
      <p:pic>
        <p:nvPicPr>
          <p:cNvPr id="42" name="Picture 2"/>
          <p:cNvPicPr>
            <a:picLocks noChangeAspect="1" noChangeArrowheads="1"/>
          </p:cNvPicPr>
          <p:nvPr/>
        </p:nvPicPr>
        <p:blipFill>
          <a:blip r:embed="rId4"/>
          <a:srcRect/>
          <a:stretch>
            <a:fillRect/>
          </a:stretch>
        </p:blipFill>
        <p:spPr bwMode="auto">
          <a:xfrm>
            <a:off x="762000" y="1219184"/>
            <a:ext cx="4888141" cy="2438400"/>
          </a:xfrm>
          <a:prstGeom prst="rect">
            <a:avLst/>
          </a:prstGeom>
          <a:noFill/>
          <a:ln w="9525">
            <a:noFill/>
            <a:miter lim="800000"/>
            <a:headEnd/>
            <a:tailEnd/>
          </a:ln>
        </p:spPr>
      </p:pic>
      <p:pic>
        <p:nvPicPr>
          <p:cNvPr id="43" name="Picture 2"/>
          <p:cNvPicPr>
            <a:picLocks noChangeAspect="1" noChangeArrowheads="1"/>
          </p:cNvPicPr>
          <p:nvPr/>
        </p:nvPicPr>
        <p:blipFill>
          <a:blip r:embed="rId5"/>
          <a:srcRect/>
          <a:stretch>
            <a:fillRect/>
          </a:stretch>
        </p:blipFill>
        <p:spPr bwMode="auto">
          <a:xfrm>
            <a:off x="6477000" y="1142984"/>
            <a:ext cx="1638300" cy="2886075"/>
          </a:xfrm>
          <a:prstGeom prst="rect">
            <a:avLst/>
          </a:prstGeom>
          <a:noFill/>
          <a:ln w="9525">
            <a:noFill/>
            <a:miter lim="800000"/>
            <a:headEnd/>
            <a:tailEnd/>
          </a:ln>
        </p:spPr>
      </p:pic>
      <p:sp>
        <p:nvSpPr>
          <p:cNvPr id="44" name="TextBox 43"/>
          <p:cNvSpPr txBox="1"/>
          <p:nvPr/>
        </p:nvSpPr>
        <p:spPr>
          <a:xfrm>
            <a:off x="6324600" y="1295384"/>
            <a:ext cx="609600" cy="369332"/>
          </a:xfrm>
          <a:prstGeom prst="rect">
            <a:avLst/>
          </a:prstGeom>
          <a:noFill/>
        </p:spPr>
        <p:txBody>
          <a:bodyPr wrap="square" rtlCol="0">
            <a:spAutoFit/>
          </a:bodyPr>
          <a:lstStyle/>
          <a:p>
            <a:r>
              <a:rPr lang="en-US" altLang="zh-CN" sz="1800" i="1" dirty="0" smtClean="0">
                <a:latin typeface="Kozuka Mincho Pro H" pitchFamily="18" charset="-128"/>
                <a:ea typeface="Kozuka Mincho Pro H" pitchFamily="18" charset="-128"/>
              </a:rPr>
              <a:t>L:</a:t>
            </a:r>
            <a:endParaRPr lang="zh-CN" altLang="en-US" sz="1800" i="1" dirty="0">
              <a:latin typeface="Kozuka Mincho Pro H" pitchFamily="18" charset="-128"/>
              <a:ea typeface="Kozuka Mincho Pro H" pitchFamily="18" charset="-128"/>
            </a:endParaRPr>
          </a:p>
        </p:txBody>
      </p:sp>
      <p:sp>
        <p:nvSpPr>
          <p:cNvPr id="45" name="TextBox 44"/>
          <p:cNvSpPr txBox="1"/>
          <p:nvPr/>
        </p:nvSpPr>
        <p:spPr>
          <a:xfrm>
            <a:off x="457200" y="1219184"/>
            <a:ext cx="609600" cy="369332"/>
          </a:xfrm>
          <a:prstGeom prst="rect">
            <a:avLst/>
          </a:prstGeom>
          <a:noFill/>
        </p:spPr>
        <p:txBody>
          <a:bodyPr wrap="square" rtlCol="0">
            <a:spAutoFit/>
          </a:bodyPr>
          <a:lstStyle/>
          <a:p>
            <a:r>
              <a:rPr lang="en-US" altLang="zh-CN" sz="1800" i="1" dirty="0" smtClean="0">
                <a:latin typeface="Kozuka Mincho Pro H" pitchFamily="18" charset="-128"/>
                <a:ea typeface="Kozuka Mincho Pro H" pitchFamily="18" charset="-128"/>
              </a:rPr>
              <a:t>P:</a:t>
            </a:r>
            <a:endParaRPr lang="zh-CN" altLang="en-US" sz="1800" i="1" dirty="0">
              <a:latin typeface="Kozuka Mincho Pro H" pitchFamily="18" charset="-128"/>
              <a:ea typeface="Kozuka Mincho Pro H" pitchFamily="18" charset="-128"/>
            </a:endParaRPr>
          </a:p>
        </p:txBody>
      </p:sp>
      <p:sp>
        <p:nvSpPr>
          <p:cNvPr id="7" name="TextBox 6"/>
          <p:cNvSpPr txBox="1"/>
          <p:nvPr/>
        </p:nvSpPr>
        <p:spPr>
          <a:xfrm>
            <a:off x="0" y="4186954"/>
            <a:ext cx="3886200" cy="400110"/>
          </a:xfrm>
          <a:prstGeom prst="rect">
            <a:avLst/>
          </a:prstGeom>
          <a:noFill/>
        </p:spPr>
        <p:txBody>
          <a:bodyPr wrap="square" rtlCol="0">
            <a:spAutoFit/>
          </a:bodyPr>
          <a:lstStyle/>
          <a:p>
            <a:pPr marL="101600" indent="-101600">
              <a:buClrTx/>
              <a:buFont typeface="Wingdings" pitchFamily="2" charset="2"/>
              <a:buChar char="l"/>
            </a:pPr>
            <a:r>
              <a:rPr lang="zh-CN" altLang="en-US" sz="2000" dirty="0" smtClean="0">
                <a:latin typeface="+mn-ea"/>
              </a:rPr>
              <a:t>对任务分配版本操作</a:t>
            </a:r>
          </a:p>
        </p:txBody>
      </p:sp>
      <p:sp>
        <p:nvSpPr>
          <p:cNvPr id="8" name="TextBox 7"/>
          <p:cNvSpPr txBox="1"/>
          <p:nvPr/>
        </p:nvSpPr>
        <p:spPr>
          <a:xfrm>
            <a:off x="0" y="5601437"/>
            <a:ext cx="3886200" cy="400110"/>
          </a:xfrm>
          <a:prstGeom prst="rect">
            <a:avLst/>
          </a:prstGeom>
          <a:noFill/>
        </p:spPr>
        <p:txBody>
          <a:bodyPr wrap="square" rtlCol="0">
            <a:spAutoFit/>
          </a:bodyPr>
          <a:lstStyle/>
          <a:p>
            <a:pPr marL="101600" indent="-101600">
              <a:buClrTx/>
              <a:buFont typeface="Wingdings" pitchFamily="2" charset="2"/>
              <a:buChar char="l"/>
            </a:pPr>
            <a:r>
              <a:rPr lang="zh-CN" altLang="en-US" sz="2000" dirty="0" smtClean="0">
                <a:latin typeface="+mn-ea"/>
              </a:rPr>
              <a:t>确定任务状态对</a:t>
            </a:r>
            <a:endParaRPr lang="en-US" altLang="zh-CN" sz="2000" dirty="0" smtClean="0">
              <a:latin typeface="+mn-ea"/>
            </a:endParaRPr>
          </a:p>
        </p:txBody>
      </p:sp>
      <p:sp>
        <p:nvSpPr>
          <p:cNvPr id="9" name="TextBox 8"/>
          <p:cNvSpPr txBox="1"/>
          <p:nvPr/>
        </p:nvSpPr>
        <p:spPr>
          <a:xfrm>
            <a:off x="228600" y="4711862"/>
            <a:ext cx="3886200" cy="707886"/>
          </a:xfrm>
          <a:prstGeom prst="rect">
            <a:avLst/>
          </a:prstGeom>
          <a:noFill/>
        </p:spPr>
        <p:txBody>
          <a:bodyPr wrap="square" rtlCol="0">
            <a:spAutoFit/>
          </a:bodyPr>
          <a:lstStyle/>
          <a:p>
            <a:r>
              <a:rPr lang="zh-CN" altLang="en-US" sz="2000" b="1" dirty="0" smtClean="0">
                <a:solidFill>
                  <a:srgbClr val="FF0000"/>
                </a:solidFill>
              </a:rPr>
              <a:t>直接从</a:t>
            </a:r>
            <a:r>
              <a:rPr lang="en-US" altLang="zh-CN" sz="2000" b="1" dirty="0" smtClean="0">
                <a:solidFill>
                  <a:srgbClr val="FF0000"/>
                </a:solidFill>
              </a:rPr>
              <a:t>PLM</a:t>
            </a:r>
            <a:r>
              <a:rPr lang="zh-CN" altLang="en-US" sz="2000" b="1" dirty="0" smtClean="0">
                <a:solidFill>
                  <a:srgbClr val="FF0000"/>
                </a:solidFill>
              </a:rPr>
              <a:t>系统获得版本操作分配信息</a:t>
            </a:r>
            <a:endParaRPr lang="zh-CN" altLang="en-US" sz="2000" b="1" dirty="0">
              <a:solidFill>
                <a:srgbClr val="FF0000"/>
              </a:solidFill>
            </a:endParaRPr>
          </a:p>
        </p:txBody>
      </p:sp>
      <p:sp>
        <p:nvSpPr>
          <p:cNvPr id="10" name="TextBox 9"/>
          <p:cNvSpPr txBox="1"/>
          <p:nvPr/>
        </p:nvSpPr>
        <p:spPr>
          <a:xfrm>
            <a:off x="228600" y="6007262"/>
            <a:ext cx="3886200" cy="707886"/>
          </a:xfrm>
          <a:prstGeom prst="rect">
            <a:avLst/>
          </a:prstGeom>
          <a:noFill/>
        </p:spPr>
        <p:txBody>
          <a:bodyPr wrap="square" rtlCol="0">
            <a:spAutoFit/>
          </a:bodyPr>
          <a:lstStyle/>
          <a:p>
            <a:r>
              <a:rPr lang="zh-CN" altLang="en-US" sz="2000" b="1" dirty="0" smtClean="0">
                <a:solidFill>
                  <a:srgbClr val="FF0000"/>
                </a:solidFill>
              </a:rPr>
              <a:t>业务专家，有经验的业务人员确定任务的状态对</a:t>
            </a:r>
            <a:endParaRPr lang="zh-CN" altLang="en-US" sz="2000" b="1" dirty="0">
              <a:solidFill>
                <a:srgbClr val="FF0000"/>
              </a:solidFill>
            </a:endParaRPr>
          </a:p>
        </p:txBody>
      </p:sp>
      <p:pic>
        <p:nvPicPr>
          <p:cNvPr id="11" name="Picture 4"/>
          <p:cNvPicPr>
            <a:picLocks noChangeAspect="1" noChangeArrowheads="1"/>
          </p:cNvPicPr>
          <p:nvPr/>
        </p:nvPicPr>
        <p:blipFill>
          <a:blip r:embed="rId6"/>
          <a:srcRect/>
          <a:stretch>
            <a:fillRect/>
          </a:stretch>
        </p:blipFill>
        <p:spPr bwMode="auto">
          <a:xfrm>
            <a:off x="4433918" y="4229836"/>
            <a:ext cx="4495800" cy="2369581"/>
          </a:xfrm>
          <a:prstGeom prst="rect">
            <a:avLst/>
          </a:prstGeom>
          <a:noFill/>
          <a:ln w="9525">
            <a:noFill/>
            <a:miter lim="800000"/>
            <a:headEnd/>
            <a:tailEnd/>
          </a:ln>
        </p:spPr>
      </p:pic>
      <p:sp>
        <p:nvSpPr>
          <p:cNvPr id="12" name="矩形 11"/>
          <p:cNvSpPr/>
          <p:nvPr/>
        </p:nvSpPr>
        <p:spPr bwMode="auto">
          <a:xfrm>
            <a:off x="5424518" y="4610837"/>
            <a:ext cx="1905000" cy="1971675"/>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13" name="矩形 12"/>
          <p:cNvSpPr/>
          <p:nvPr/>
        </p:nvSpPr>
        <p:spPr bwMode="auto">
          <a:xfrm>
            <a:off x="7329518" y="4610837"/>
            <a:ext cx="1600200" cy="1971675"/>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p:cNvPicPr>
            <a:picLocks noChangeAspect="1" noChangeArrowheads="1"/>
          </p:cNvPicPr>
          <p:nvPr/>
        </p:nvPicPr>
        <p:blipFill>
          <a:blip r:embed="rId4"/>
          <a:srcRect/>
          <a:stretch>
            <a:fillRect/>
          </a:stretch>
        </p:blipFill>
        <p:spPr bwMode="auto">
          <a:xfrm>
            <a:off x="762000" y="1219184"/>
            <a:ext cx="4888141" cy="2438400"/>
          </a:xfrm>
          <a:prstGeom prst="rect">
            <a:avLst/>
          </a:prstGeom>
          <a:noFill/>
          <a:ln w="9525">
            <a:noFill/>
            <a:miter lim="800000"/>
            <a:headEnd/>
            <a:tailEnd/>
          </a:ln>
        </p:spPr>
      </p:pic>
      <p:pic>
        <p:nvPicPr>
          <p:cNvPr id="31" name="Picture 2"/>
          <p:cNvPicPr>
            <a:picLocks noChangeAspect="1" noChangeArrowheads="1"/>
          </p:cNvPicPr>
          <p:nvPr/>
        </p:nvPicPr>
        <p:blipFill>
          <a:blip r:embed="rId5"/>
          <a:srcRect/>
          <a:stretch>
            <a:fillRect/>
          </a:stretch>
        </p:blipFill>
        <p:spPr bwMode="auto">
          <a:xfrm>
            <a:off x="6500826" y="1114429"/>
            <a:ext cx="1638300" cy="2886075"/>
          </a:xfrm>
          <a:prstGeom prst="rect">
            <a:avLst/>
          </a:prstGeom>
          <a:noFill/>
          <a:ln w="9525">
            <a:noFill/>
            <a:miter lim="800000"/>
            <a:headEnd/>
            <a:tailEnd/>
          </a:ln>
        </p:spPr>
      </p:pic>
      <p:pic>
        <p:nvPicPr>
          <p:cNvPr id="32" name="Picture 4"/>
          <p:cNvPicPr>
            <a:picLocks noChangeAspect="1" noChangeArrowheads="1"/>
          </p:cNvPicPr>
          <p:nvPr/>
        </p:nvPicPr>
        <p:blipFill>
          <a:blip r:embed="rId6"/>
          <a:srcRect/>
          <a:stretch>
            <a:fillRect/>
          </a:stretch>
        </p:blipFill>
        <p:spPr bwMode="auto">
          <a:xfrm>
            <a:off x="4433918" y="4229836"/>
            <a:ext cx="4495800" cy="2369581"/>
          </a:xfrm>
          <a:prstGeom prst="rect">
            <a:avLst/>
          </a:prstGeom>
          <a:noFill/>
          <a:ln w="9525">
            <a:noFill/>
            <a:miter lim="800000"/>
            <a:headEnd/>
            <a:tailEnd/>
          </a:ln>
        </p:spPr>
      </p:pic>
      <p:sp>
        <p:nvSpPr>
          <p:cNvPr id="2" name="标题 1"/>
          <p:cNvSpPr>
            <a:spLocks noGrp="1"/>
          </p:cNvSpPr>
          <p:nvPr>
            <p:ph type="title" idx="4294967295"/>
          </p:nvPr>
        </p:nvSpPr>
        <p:spPr>
          <a:xfrm>
            <a:off x="1028704" y="71414"/>
            <a:ext cx="6758006" cy="1143000"/>
          </a:xfrm>
          <a:prstGeom prst="rect">
            <a:avLst/>
          </a:prstGeom>
        </p:spPr>
        <p:txBody>
          <a:bodyPr>
            <a:normAutofit/>
          </a:bodyPr>
          <a:lstStyle/>
          <a:p>
            <a:r>
              <a:rPr lang="zh-CN" altLang="en-US" dirty="0" smtClean="0">
                <a:latin typeface="华文琥珀" pitchFamily="2" charset="-122"/>
                <a:ea typeface="华文琥珀" pitchFamily="2" charset="-122"/>
              </a:rPr>
              <a:t>解决方案 </a:t>
            </a:r>
            <a:r>
              <a:rPr lang="en-US" altLang="zh-CN" dirty="0" smtClean="0">
                <a:latin typeface="华文琥珀" pitchFamily="2" charset="-122"/>
                <a:ea typeface="华文琥珀" pitchFamily="2" charset="-122"/>
              </a:rPr>
              <a:t>- </a:t>
            </a:r>
            <a:r>
              <a:rPr lang="zh-CN" altLang="en-US" sz="2400" dirty="0" smtClean="0">
                <a:latin typeface="华文琥珀" pitchFamily="2" charset="-122"/>
                <a:ea typeface="华文琥珀" pitchFamily="2" charset="-122"/>
              </a:rPr>
              <a:t>版本标注的业务过程模型</a:t>
            </a:r>
            <a:endParaRPr lang="zh-CN" altLang="en-US" sz="2400" dirty="0">
              <a:latin typeface="华文琥珀" pitchFamily="2" charset="-122"/>
              <a:ea typeface="华文琥珀" pitchFamily="2" charset="-122"/>
            </a:endParaRPr>
          </a:p>
        </p:txBody>
      </p:sp>
      <p:sp>
        <p:nvSpPr>
          <p:cNvPr id="16" name="TextBox 15"/>
          <p:cNvSpPr txBox="1"/>
          <p:nvPr/>
        </p:nvSpPr>
        <p:spPr>
          <a:xfrm>
            <a:off x="-1" y="4648224"/>
            <a:ext cx="3686173" cy="369332"/>
          </a:xfrm>
          <a:prstGeom prst="rect">
            <a:avLst/>
          </a:prstGeom>
          <a:noFill/>
        </p:spPr>
        <p:txBody>
          <a:bodyPr wrap="square" rtlCol="0">
            <a:spAutoFit/>
          </a:bodyPr>
          <a:lstStyle/>
          <a:p>
            <a:pPr marL="101600" indent="-101600">
              <a:buClrTx/>
              <a:buFont typeface="Wingdings" pitchFamily="2" charset="2"/>
              <a:buChar char="l"/>
            </a:pPr>
            <a:r>
              <a:rPr lang="en-US" altLang="zh-CN" sz="1800" dirty="0" smtClean="0">
                <a:latin typeface="+mn-ea"/>
              </a:rPr>
              <a:t>Marking of VWF-net (M, s)</a:t>
            </a:r>
            <a:endParaRPr lang="zh-CN" altLang="en-US" sz="1800" dirty="0" smtClean="0">
              <a:latin typeface="+mn-ea"/>
            </a:endParaRPr>
          </a:p>
        </p:txBody>
      </p:sp>
      <p:sp>
        <p:nvSpPr>
          <p:cNvPr id="17" name="TextBox 16"/>
          <p:cNvSpPr txBox="1"/>
          <p:nvPr/>
        </p:nvSpPr>
        <p:spPr>
          <a:xfrm>
            <a:off x="-1" y="5410224"/>
            <a:ext cx="4371973" cy="369332"/>
          </a:xfrm>
          <a:prstGeom prst="rect">
            <a:avLst/>
          </a:prstGeom>
          <a:noFill/>
        </p:spPr>
        <p:txBody>
          <a:bodyPr wrap="square" rtlCol="0">
            <a:spAutoFit/>
          </a:bodyPr>
          <a:lstStyle/>
          <a:p>
            <a:pPr marL="101600" indent="-101600">
              <a:buClrTx/>
              <a:buFont typeface="Wingdings" pitchFamily="2" charset="2"/>
              <a:buChar char="l"/>
            </a:pPr>
            <a:r>
              <a:rPr lang="en-US" altLang="zh-CN" sz="1800" dirty="0" smtClean="0">
                <a:latin typeface="+mn-ea"/>
              </a:rPr>
              <a:t>Initial marking of VWF-net (M</a:t>
            </a:r>
            <a:r>
              <a:rPr lang="en-US" altLang="zh-CN" sz="1800" baseline="-25000" dirty="0" smtClean="0">
                <a:latin typeface="+mn-ea"/>
              </a:rPr>
              <a:t>0</a:t>
            </a:r>
            <a:r>
              <a:rPr lang="en-US" altLang="zh-CN" sz="1800" dirty="0" smtClean="0">
                <a:latin typeface="+mn-ea"/>
              </a:rPr>
              <a:t>, s</a:t>
            </a:r>
            <a:r>
              <a:rPr lang="en-US" altLang="zh-CN" sz="1800" baseline="-25000" dirty="0" smtClean="0">
                <a:latin typeface="+mn-ea"/>
              </a:rPr>
              <a:t>0</a:t>
            </a:r>
            <a:r>
              <a:rPr lang="en-US" altLang="zh-CN" sz="1800" dirty="0" smtClean="0">
                <a:latin typeface="+mn-ea"/>
              </a:rPr>
              <a:t>)</a:t>
            </a:r>
            <a:endParaRPr lang="zh-CN" altLang="en-US" sz="1800" dirty="0" smtClean="0">
              <a:latin typeface="+mn-ea"/>
            </a:endParaRPr>
          </a:p>
        </p:txBody>
      </p:sp>
      <p:sp>
        <p:nvSpPr>
          <p:cNvPr id="18" name="TextBox 17"/>
          <p:cNvSpPr txBox="1"/>
          <p:nvPr/>
        </p:nvSpPr>
        <p:spPr>
          <a:xfrm>
            <a:off x="0" y="6248424"/>
            <a:ext cx="4286248" cy="369332"/>
          </a:xfrm>
          <a:prstGeom prst="rect">
            <a:avLst/>
          </a:prstGeom>
          <a:noFill/>
        </p:spPr>
        <p:txBody>
          <a:bodyPr wrap="square" rtlCol="0">
            <a:spAutoFit/>
          </a:bodyPr>
          <a:lstStyle/>
          <a:p>
            <a:pPr marL="101600" indent="-101600">
              <a:buClrTx/>
              <a:buFont typeface="Wingdings" pitchFamily="2" charset="2"/>
              <a:buChar char="l"/>
            </a:pPr>
            <a:r>
              <a:rPr lang="en-US" altLang="zh-CN" sz="1800" dirty="0" smtClean="0">
                <a:latin typeface="+mn-ea"/>
              </a:rPr>
              <a:t>Final marking of VWF-net (M</a:t>
            </a:r>
            <a:r>
              <a:rPr lang="en-US" altLang="zh-CN" sz="1800" baseline="-25000" dirty="0" smtClean="0">
                <a:latin typeface="+mn-ea"/>
              </a:rPr>
              <a:t>f</a:t>
            </a:r>
            <a:r>
              <a:rPr lang="en-US" altLang="zh-CN" sz="1800" dirty="0" smtClean="0">
                <a:latin typeface="+mn-ea"/>
              </a:rPr>
              <a:t>, </a:t>
            </a:r>
            <a:r>
              <a:rPr lang="en-US" altLang="zh-CN" sz="1800" dirty="0" err="1" smtClean="0">
                <a:latin typeface="+mn-ea"/>
              </a:rPr>
              <a:t>s</a:t>
            </a:r>
            <a:r>
              <a:rPr lang="en-US" altLang="zh-CN" sz="1800" baseline="-25000" dirty="0" err="1" smtClean="0">
                <a:latin typeface="+mn-ea"/>
              </a:rPr>
              <a:t>f</a:t>
            </a:r>
            <a:r>
              <a:rPr lang="en-US" altLang="zh-CN" sz="1800" dirty="0" smtClean="0">
                <a:latin typeface="+mn-ea"/>
              </a:rPr>
              <a:t>)</a:t>
            </a:r>
            <a:endParaRPr lang="zh-CN" altLang="en-US" sz="1800" dirty="0" smtClean="0">
              <a:latin typeface="+mn-ea"/>
            </a:endParaRPr>
          </a:p>
        </p:txBody>
      </p:sp>
      <p:sp>
        <p:nvSpPr>
          <p:cNvPr id="21" name="椭圆 20"/>
          <p:cNvSpPr/>
          <p:nvPr/>
        </p:nvSpPr>
        <p:spPr bwMode="auto">
          <a:xfrm>
            <a:off x="6500826" y="3543304"/>
            <a:ext cx="457200" cy="4572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22" name="椭圆 21"/>
          <p:cNvSpPr/>
          <p:nvPr/>
        </p:nvSpPr>
        <p:spPr bwMode="auto">
          <a:xfrm>
            <a:off x="7186634" y="3543304"/>
            <a:ext cx="457200" cy="4572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23" name="椭圆 22"/>
          <p:cNvSpPr/>
          <p:nvPr/>
        </p:nvSpPr>
        <p:spPr bwMode="auto">
          <a:xfrm>
            <a:off x="5262570" y="2476496"/>
            <a:ext cx="381000" cy="3810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26" name="椭圆 25"/>
          <p:cNvSpPr/>
          <p:nvPr/>
        </p:nvSpPr>
        <p:spPr bwMode="auto">
          <a:xfrm>
            <a:off x="761976" y="2438424"/>
            <a:ext cx="381000" cy="3810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28" name="椭圆 27"/>
          <p:cNvSpPr/>
          <p:nvPr/>
        </p:nvSpPr>
        <p:spPr bwMode="auto">
          <a:xfrm>
            <a:off x="7186634" y="1328726"/>
            <a:ext cx="457200" cy="4572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34" name="TextBox 33"/>
          <p:cNvSpPr txBox="1"/>
          <p:nvPr/>
        </p:nvSpPr>
        <p:spPr>
          <a:xfrm>
            <a:off x="457200" y="1219184"/>
            <a:ext cx="609600" cy="369332"/>
          </a:xfrm>
          <a:prstGeom prst="rect">
            <a:avLst/>
          </a:prstGeom>
          <a:noFill/>
        </p:spPr>
        <p:txBody>
          <a:bodyPr wrap="square" rtlCol="0">
            <a:spAutoFit/>
          </a:bodyPr>
          <a:lstStyle/>
          <a:p>
            <a:r>
              <a:rPr lang="en-US" altLang="zh-CN" sz="1800" i="1" dirty="0" smtClean="0">
                <a:latin typeface="Kozuka Mincho Pro H" pitchFamily="18" charset="-128"/>
                <a:ea typeface="Kozuka Mincho Pro H" pitchFamily="18" charset="-128"/>
              </a:rPr>
              <a:t>P:</a:t>
            </a:r>
            <a:endParaRPr lang="zh-CN" altLang="en-US" sz="1800" i="1" dirty="0">
              <a:latin typeface="Kozuka Mincho Pro H" pitchFamily="18" charset="-128"/>
              <a:ea typeface="Kozuka Mincho Pro H" pitchFamily="18" charset="-128"/>
            </a:endParaRPr>
          </a:p>
        </p:txBody>
      </p:sp>
      <p:sp>
        <p:nvSpPr>
          <p:cNvPr id="35" name="TextBox 34"/>
          <p:cNvSpPr txBox="1"/>
          <p:nvPr/>
        </p:nvSpPr>
        <p:spPr>
          <a:xfrm>
            <a:off x="6324600" y="1295384"/>
            <a:ext cx="609600" cy="369332"/>
          </a:xfrm>
          <a:prstGeom prst="rect">
            <a:avLst/>
          </a:prstGeom>
          <a:noFill/>
        </p:spPr>
        <p:txBody>
          <a:bodyPr wrap="square" rtlCol="0">
            <a:spAutoFit/>
          </a:bodyPr>
          <a:lstStyle/>
          <a:p>
            <a:r>
              <a:rPr lang="en-US" altLang="zh-CN" sz="1800" i="1" dirty="0" smtClean="0">
                <a:latin typeface="Kozuka Mincho Pro H" pitchFamily="18" charset="-128"/>
                <a:ea typeface="Kozuka Mincho Pro H" pitchFamily="18" charset="-128"/>
              </a:rPr>
              <a:t>L:</a:t>
            </a:r>
            <a:endParaRPr lang="zh-CN" altLang="en-US" sz="1800" i="1" dirty="0">
              <a:latin typeface="Kozuka Mincho Pro H" pitchFamily="18" charset="-128"/>
              <a:ea typeface="Kozuka Mincho Pro H" pitchFamily="18" charset="-128"/>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4" presetClass="entr" presetSubtype="32"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ox(out)">
                                      <p:cBhvr>
                                        <p:cTn id="16" dur="500"/>
                                        <p:tgtEl>
                                          <p:spTgt spid="26"/>
                                        </p:tgtEl>
                                      </p:cBhvr>
                                    </p:animEffect>
                                  </p:childTnLst>
                                </p:cTn>
                              </p:par>
                              <p:par>
                                <p:cTn id="17" presetID="4" presetClass="entr" presetSubtype="32"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ox(out)">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par>
                                <p:cTn id="25" presetID="1" presetClass="exit" presetSubtype="0" fill="hold" grpId="1" nodeType="withEffect">
                                  <p:stCondLst>
                                    <p:cond delay="0"/>
                                  </p:stCondLst>
                                  <p:childTnLst>
                                    <p:set>
                                      <p:cBhvr>
                                        <p:cTn id="26" dur="1" fill="hold">
                                          <p:stCondLst>
                                            <p:cond delay="0"/>
                                          </p:stCondLst>
                                        </p:cTn>
                                        <p:tgtEl>
                                          <p:spTgt spid="26"/>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8"/>
                                        </p:tgtEl>
                                        <p:attrNameLst>
                                          <p:attrName>style.visibility</p:attrName>
                                        </p:attrNameLst>
                                      </p:cBhvr>
                                      <p:to>
                                        <p:strVal val="hidden"/>
                                      </p:to>
                                    </p:set>
                                  </p:childTnLst>
                                </p:cTn>
                              </p:par>
                            </p:childTnLst>
                          </p:cTn>
                        </p:par>
                        <p:par>
                          <p:cTn id="29" fill="hold">
                            <p:stCondLst>
                              <p:cond delay="500"/>
                            </p:stCondLst>
                            <p:childTnLst>
                              <p:par>
                                <p:cTn id="30" presetID="4" presetClass="entr" presetSubtype="32"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ox(out)">
                                      <p:cBhvr>
                                        <p:cTn id="32" dur="500"/>
                                        <p:tgtEl>
                                          <p:spTgt spid="23"/>
                                        </p:tgtEl>
                                      </p:cBhvr>
                                    </p:animEffect>
                                  </p:childTnLst>
                                </p:cTn>
                              </p:par>
                              <p:par>
                                <p:cTn id="33" presetID="4" presetClass="entr" presetSubtype="32"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ox(out)">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32"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ox(out)">
                                      <p:cBhvr>
                                        <p:cTn id="40" dur="500"/>
                                        <p:tgtEl>
                                          <p:spTgt spid="22"/>
                                        </p:tgtEl>
                                      </p:cBhvr>
                                    </p:animEffect>
                                  </p:childTnLst>
                                </p:cTn>
                              </p:par>
                              <p:par>
                                <p:cTn id="41" presetID="1" presetClass="exit" presetSubtype="0" fill="hold" grpId="1" nodeType="withEffect">
                                  <p:stCondLst>
                                    <p:cond delay="0"/>
                                  </p:stCondLst>
                                  <p:childTnLst>
                                    <p:set>
                                      <p:cBhvr>
                                        <p:cTn id="42"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1" grpId="0" animBg="1"/>
      <p:bldP spid="21" grpId="1" animBg="1"/>
      <p:bldP spid="22" grpId="0" animBg="1"/>
      <p:bldP spid="23" grpId="0" animBg="1"/>
      <p:bldP spid="26" grpId="0" animBg="1"/>
      <p:bldP spid="26" grpId="1" animBg="1"/>
      <p:bldP spid="28" grpId="0" animBg="1"/>
      <p:bldP spid="2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028704" y="71414"/>
            <a:ext cx="6758006" cy="1143000"/>
          </a:xfrm>
          <a:prstGeom prst="rect">
            <a:avLst/>
          </a:prstGeom>
        </p:spPr>
        <p:txBody>
          <a:bodyPr>
            <a:normAutofit/>
          </a:bodyPr>
          <a:lstStyle/>
          <a:p>
            <a:r>
              <a:rPr lang="zh-CN" altLang="en-US" dirty="0" smtClean="0">
                <a:latin typeface="华文琥珀" pitchFamily="2" charset="-122"/>
                <a:ea typeface="华文琥珀" pitchFamily="2" charset="-122"/>
              </a:rPr>
              <a:t>解决方案 </a:t>
            </a:r>
            <a:r>
              <a:rPr lang="en-US" altLang="zh-CN" dirty="0" smtClean="0">
                <a:latin typeface="华文琥珀" pitchFamily="2" charset="-122"/>
                <a:ea typeface="华文琥珀" pitchFamily="2" charset="-122"/>
              </a:rPr>
              <a:t>- </a:t>
            </a:r>
            <a:r>
              <a:rPr lang="zh-CN" altLang="en-US" sz="2400" dirty="0" smtClean="0">
                <a:latin typeface="华文琥珀" pitchFamily="2" charset="-122"/>
                <a:ea typeface="华文琥珀" pitchFamily="2" charset="-122"/>
              </a:rPr>
              <a:t>语法合规性</a:t>
            </a:r>
            <a:endParaRPr lang="zh-CN" altLang="en-US" sz="2400" dirty="0">
              <a:latin typeface="华文琥珀" pitchFamily="2" charset="-122"/>
              <a:ea typeface="华文琥珀" pitchFamily="2" charset="-122"/>
            </a:endParaRPr>
          </a:p>
        </p:txBody>
      </p:sp>
      <p:sp>
        <p:nvSpPr>
          <p:cNvPr id="30" name="Rectangle 9"/>
          <p:cNvSpPr/>
          <p:nvPr/>
        </p:nvSpPr>
        <p:spPr bwMode="auto">
          <a:xfrm>
            <a:off x="214314" y="4714884"/>
            <a:ext cx="3214678" cy="1843078"/>
          </a:xfrm>
          <a:prstGeom prst="rect">
            <a:avLst/>
          </a:prstGeom>
          <a:noFill/>
          <a:ln w="9525" cap="flat" cmpd="sng" algn="ctr">
            <a:noFill/>
            <a:prstDash val="solid"/>
            <a:round/>
            <a:headEnd type="none" w="med" len="med"/>
            <a:tailEnd type="none" w="med" len="med"/>
          </a:ln>
          <a:effectLst>
            <a:glow rad="101600">
              <a:schemeClr val="accent3">
                <a:satMod val="175000"/>
                <a:alpha val="40000"/>
              </a:schemeClr>
            </a:glow>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101600" indent="-101600">
              <a:buClrTx/>
              <a:buFont typeface="Wingdings" pitchFamily="2" charset="2"/>
              <a:buChar char="l"/>
            </a:pPr>
            <a:r>
              <a:rPr lang="zh-CN" altLang="en-US" b="1" dirty="0" smtClean="0">
                <a:solidFill>
                  <a:sysClr val="windowText" lastClr="000000"/>
                </a:solidFill>
                <a:latin typeface="+mn-ea"/>
              </a:rPr>
              <a:t>空版本操作标注一致性</a:t>
            </a:r>
            <a:endParaRPr lang="en-US" altLang="zh-CN" sz="1800" b="1" dirty="0" smtClean="0">
              <a:solidFill>
                <a:sysClr val="windowText" lastClr="000000"/>
              </a:solidFill>
              <a:latin typeface="+mn-ea"/>
            </a:endParaRPr>
          </a:p>
          <a:p>
            <a:pPr marL="101600" indent="-101600">
              <a:buClrTx/>
              <a:buFont typeface="Wingdings" pitchFamily="2" charset="2"/>
              <a:buChar char="l"/>
            </a:pPr>
            <a:r>
              <a:rPr lang="zh-CN" altLang="en-US" sz="1800" b="1" dirty="0" smtClean="0">
                <a:solidFill>
                  <a:sysClr val="windowText" lastClr="000000"/>
                </a:solidFill>
                <a:latin typeface="+mn-ea"/>
              </a:rPr>
              <a:t>版本操作分配完备性</a:t>
            </a:r>
            <a:endParaRPr lang="en-US" altLang="zh-CN" sz="1800" b="1" dirty="0" smtClean="0">
              <a:solidFill>
                <a:sysClr val="windowText" lastClr="000000"/>
              </a:solidFill>
              <a:latin typeface="+mn-ea"/>
            </a:endParaRPr>
          </a:p>
          <a:p>
            <a:pPr marL="101600" indent="-101600">
              <a:buClrTx/>
              <a:buFont typeface="Wingdings" pitchFamily="2" charset="2"/>
              <a:buChar char="l"/>
            </a:pPr>
            <a:r>
              <a:rPr lang="zh-CN" altLang="en-US" sz="1800" b="1" dirty="0" smtClean="0">
                <a:solidFill>
                  <a:sysClr val="windowText" lastClr="000000"/>
                </a:solidFill>
                <a:latin typeface="+mn-ea"/>
              </a:rPr>
              <a:t>局部版本操作路径存在性</a:t>
            </a:r>
            <a:endParaRPr lang="en-US" altLang="zh-CN" sz="1800" b="1" dirty="0" smtClean="0">
              <a:solidFill>
                <a:sysClr val="windowText" lastClr="000000"/>
              </a:solidFill>
              <a:latin typeface="+mn-ea"/>
            </a:endParaRPr>
          </a:p>
          <a:p>
            <a:pPr marL="101600" indent="-101600">
              <a:buClrTx/>
              <a:buFont typeface="Wingdings" pitchFamily="2" charset="2"/>
              <a:buChar char="l"/>
            </a:pPr>
            <a:r>
              <a:rPr lang="zh-CN" altLang="en-US" sz="1800" b="1" dirty="0" smtClean="0">
                <a:solidFill>
                  <a:sysClr val="windowText" lastClr="000000"/>
                </a:solidFill>
                <a:latin typeface="+mn-ea"/>
              </a:rPr>
              <a:t>无局部不可执行操作</a:t>
            </a:r>
            <a:endParaRPr lang="en-US" altLang="zh-CN" sz="1800" dirty="0" smtClean="0">
              <a:solidFill>
                <a:sysClr val="windowText" lastClr="000000"/>
              </a:solidFill>
              <a:latin typeface="+mn-ea"/>
            </a:endParaRPr>
          </a:p>
          <a:p>
            <a:pPr marL="101600" indent="-101600">
              <a:buClrTx/>
              <a:buFont typeface="Wingdings" pitchFamily="2" charset="2"/>
              <a:buChar char="l"/>
            </a:pPr>
            <a:r>
              <a:rPr lang="zh-CN" altLang="en-US" b="1" dirty="0" smtClean="0">
                <a:solidFill>
                  <a:sysClr val="windowText" lastClr="000000"/>
                </a:solidFill>
                <a:latin typeface="+mn-ea"/>
              </a:rPr>
              <a:t>无不可执行对象状态变迁</a:t>
            </a:r>
            <a:endParaRPr lang="en-US" altLang="zh-CN" sz="1800" b="1" dirty="0" smtClean="0">
              <a:solidFill>
                <a:sysClr val="windowText" lastClr="000000"/>
              </a:solidFill>
              <a:latin typeface="+mn-ea"/>
            </a:endParaRPr>
          </a:p>
          <a:p>
            <a:pPr marL="101600" indent="-101600">
              <a:buClrTx/>
              <a:buFont typeface="Wingdings" pitchFamily="2" charset="2"/>
              <a:buChar char="l"/>
            </a:pPr>
            <a:r>
              <a:rPr lang="zh-CN" altLang="en-US" sz="1800" b="1" dirty="0" smtClean="0">
                <a:solidFill>
                  <a:sysClr val="windowText" lastClr="000000"/>
                </a:solidFill>
                <a:latin typeface="+mn-ea"/>
              </a:rPr>
              <a:t>全局版本操作路径存在性</a:t>
            </a:r>
            <a:endParaRPr kumimoji="0" lang="en-AU" sz="1800" b="0" i="0" u="none" strike="noStrike" cap="none" normalizeH="0" baseline="0" dirty="0" smtClean="0">
              <a:ln>
                <a:noFill/>
              </a:ln>
              <a:solidFill>
                <a:sysClr val="windowText" lastClr="000000"/>
              </a:solidFill>
              <a:effectLst/>
              <a:latin typeface="Arial" charset="0"/>
              <a:ea typeface="MS PGothic" pitchFamily="34" charset="-128"/>
            </a:endParaRPr>
          </a:p>
          <a:p>
            <a:pPr marL="0" marR="0" indent="0" algn="l" defTabSz="914400" rtl="0" eaLnBrk="0" fontAlgn="base" latinLnBrk="0" hangingPunct="0">
              <a:lnSpc>
                <a:spcPct val="100000"/>
              </a:lnSpc>
              <a:spcBef>
                <a:spcPct val="0"/>
              </a:spcBef>
              <a:spcAft>
                <a:spcPct val="0"/>
              </a:spcAft>
              <a:buClrTx/>
              <a:buSzTx/>
              <a:buFont typeface="Wingdings" pitchFamily="2" charset="2"/>
              <a:buChar char="l"/>
              <a:tabLst/>
            </a:pPr>
            <a:endParaRPr lang="en-AU" sz="1800" dirty="0" smtClean="0">
              <a:solidFill>
                <a:sysClr val="windowText" lastClr="000000"/>
              </a:solidFill>
              <a:latin typeface="Arial" charset="0"/>
              <a:ea typeface="MS PGothic" pitchFamily="34" charset="-128"/>
            </a:endParaRPr>
          </a:p>
          <a:p>
            <a:pPr marL="0" marR="0" indent="0" algn="l" defTabSz="914400" rtl="0" eaLnBrk="0" fontAlgn="base" latinLnBrk="0" hangingPunct="0">
              <a:lnSpc>
                <a:spcPct val="100000"/>
              </a:lnSpc>
              <a:spcBef>
                <a:spcPct val="0"/>
              </a:spcBef>
              <a:spcAft>
                <a:spcPct val="0"/>
              </a:spcAft>
              <a:buClrTx/>
              <a:buSzTx/>
              <a:buFont typeface="Wingdings" pitchFamily="2" charset="2"/>
              <a:buChar char="l"/>
              <a:tabLst/>
            </a:pPr>
            <a:endParaRPr kumimoji="0" lang="en-AU" sz="1800" b="0" i="0" u="none" strike="noStrike" cap="none" normalizeH="0" baseline="0" dirty="0" smtClean="0">
              <a:ln>
                <a:noFill/>
              </a:ln>
              <a:solidFill>
                <a:sysClr val="windowText" lastClr="000000"/>
              </a:solidFill>
              <a:effectLst/>
              <a:latin typeface="Arial" charset="0"/>
              <a:ea typeface="MS PGothic" pitchFamily="34" charset="-128"/>
            </a:endParaRPr>
          </a:p>
        </p:txBody>
      </p:sp>
      <p:pic>
        <p:nvPicPr>
          <p:cNvPr id="31" name="Picture 2"/>
          <p:cNvPicPr>
            <a:picLocks noChangeAspect="1" noChangeArrowheads="1"/>
          </p:cNvPicPr>
          <p:nvPr/>
        </p:nvPicPr>
        <p:blipFill>
          <a:blip r:embed="rId4"/>
          <a:srcRect/>
          <a:stretch>
            <a:fillRect/>
          </a:stretch>
        </p:blipFill>
        <p:spPr bwMode="auto">
          <a:xfrm>
            <a:off x="293459" y="1143024"/>
            <a:ext cx="4888141" cy="2438400"/>
          </a:xfrm>
          <a:prstGeom prst="rect">
            <a:avLst/>
          </a:prstGeom>
          <a:noFill/>
          <a:ln w="9525">
            <a:noFill/>
            <a:miter lim="800000"/>
            <a:headEnd/>
            <a:tailEnd/>
          </a:ln>
        </p:spPr>
      </p:pic>
      <p:pic>
        <p:nvPicPr>
          <p:cNvPr id="32" name="Picture 3"/>
          <p:cNvPicPr>
            <a:picLocks noChangeAspect="1" noChangeArrowheads="1"/>
          </p:cNvPicPr>
          <p:nvPr/>
        </p:nvPicPr>
        <p:blipFill>
          <a:blip r:embed="rId5"/>
          <a:srcRect/>
          <a:stretch>
            <a:fillRect/>
          </a:stretch>
        </p:blipFill>
        <p:spPr bwMode="auto">
          <a:xfrm>
            <a:off x="6934200" y="1066824"/>
            <a:ext cx="1638300" cy="2886075"/>
          </a:xfrm>
          <a:prstGeom prst="rect">
            <a:avLst/>
          </a:prstGeom>
          <a:noFill/>
          <a:ln w="9525">
            <a:noFill/>
            <a:miter lim="800000"/>
            <a:headEnd/>
            <a:tailEnd/>
          </a:ln>
        </p:spPr>
      </p:pic>
      <p:pic>
        <p:nvPicPr>
          <p:cNvPr id="33" name="Picture 4"/>
          <p:cNvPicPr>
            <a:picLocks noChangeAspect="1" noChangeArrowheads="1"/>
          </p:cNvPicPr>
          <p:nvPr/>
        </p:nvPicPr>
        <p:blipFill>
          <a:blip r:embed="rId6"/>
          <a:srcRect/>
          <a:stretch>
            <a:fillRect/>
          </a:stretch>
        </p:blipFill>
        <p:spPr bwMode="auto">
          <a:xfrm>
            <a:off x="4291042" y="4267223"/>
            <a:ext cx="4495800" cy="2369581"/>
          </a:xfrm>
          <a:prstGeom prst="rect">
            <a:avLst/>
          </a:prstGeom>
          <a:noFill/>
          <a:ln w="9525">
            <a:noFill/>
            <a:miter lim="800000"/>
            <a:headEnd/>
            <a:tailEnd/>
          </a:ln>
        </p:spPr>
      </p:pic>
      <p:sp>
        <p:nvSpPr>
          <p:cNvPr id="34" name="Rectangle 9"/>
          <p:cNvSpPr/>
          <p:nvPr/>
        </p:nvSpPr>
        <p:spPr bwMode="auto">
          <a:xfrm>
            <a:off x="214314" y="4714884"/>
            <a:ext cx="3143272" cy="1928826"/>
          </a:xfrm>
          <a:prstGeom prst="rect">
            <a:avLst/>
          </a:prstGeom>
          <a:noFill/>
          <a:ln w="9525" cap="flat" cmpd="sng" algn="ctr">
            <a:noFill/>
            <a:prstDash val="solid"/>
            <a:round/>
            <a:headEnd type="none" w="med" len="med"/>
            <a:tailEnd type="none" w="med" len="med"/>
          </a:ln>
          <a:effectLst>
            <a:glow rad="101600">
              <a:schemeClr val="accent3">
                <a:satMod val="175000"/>
                <a:alpha val="40000"/>
              </a:schemeClr>
            </a:glow>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101600" indent="-101600">
              <a:buClrTx/>
              <a:buFont typeface="Wingdings" pitchFamily="2" charset="2"/>
              <a:buChar char="l"/>
            </a:pPr>
            <a:r>
              <a:rPr lang="zh-CN" altLang="en-US" sz="1800" b="1" dirty="0" smtClean="0">
                <a:solidFill>
                  <a:srgbClr val="FF0000"/>
                </a:solidFill>
                <a:latin typeface="+mn-ea"/>
              </a:rPr>
              <a:t>空版本操作标注一致性</a:t>
            </a:r>
            <a:endParaRPr lang="en-US" altLang="zh-CN" sz="1800" b="1" dirty="0" smtClean="0">
              <a:solidFill>
                <a:srgbClr val="FF0000"/>
              </a:solidFill>
              <a:latin typeface="+mn-ea"/>
            </a:endParaRPr>
          </a:p>
          <a:p>
            <a:pPr marL="101600" indent="-101600">
              <a:buClrTx/>
              <a:buFont typeface="Wingdings" pitchFamily="2" charset="2"/>
              <a:buChar char="l"/>
            </a:pPr>
            <a:r>
              <a:rPr lang="zh-CN" altLang="en-US" sz="1800" b="1" dirty="0" smtClean="0">
                <a:latin typeface="+mn-ea"/>
              </a:rPr>
              <a:t>版本操作分配完备性</a:t>
            </a:r>
            <a:endParaRPr lang="en-US" altLang="zh-CN" sz="1800" b="1" dirty="0" smtClean="0">
              <a:latin typeface="+mn-ea"/>
            </a:endParaRPr>
          </a:p>
          <a:p>
            <a:pPr marL="101600" indent="-101600">
              <a:buClrTx/>
              <a:buFont typeface="Wingdings" pitchFamily="2" charset="2"/>
              <a:buChar char="l"/>
            </a:pPr>
            <a:r>
              <a:rPr lang="zh-CN" altLang="en-US" sz="1800" b="1" dirty="0" smtClean="0">
                <a:latin typeface="+mn-ea"/>
              </a:rPr>
              <a:t>局部版本操作路径存在性</a:t>
            </a:r>
            <a:endParaRPr lang="en-US" altLang="zh-CN" sz="1800" b="1" dirty="0" smtClean="0">
              <a:latin typeface="+mn-ea"/>
            </a:endParaRPr>
          </a:p>
          <a:p>
            <a:pPr marL="101600" indent="-101600">
              <a:buClrTx/>
              <a:buFont typeface="Wingdings" pitchFamily="2" charset="2"/>
              <a:buChar char="l"/>
            </a:pPr>
            <a:r>
              <a:rPr lang="zh-CN" altLang="en-US" sz="1800" b="1" dirty="0" smtClean="0">
                <a:latin typeface="+mn-ea"/>
              </a:rPr>
              <a:t>无局部不可执行操作</a:t>
            </a:r>
            <a:endParaRPr lang="en-US" altLang="zh-CN" sz="1800" b="1" dirty="0" smtClean="0">
              <a:solidFill>
                <a:sysClr val="windowText" lastClr="000000"/>
              </a:solidFill>
              <a:latin typeface="+mn-ea"/>
            </a:endParaRPr>
          </a:p>
          <a:p>
            <a:pPr marL="101600" indent="-101600">
              <a:buClrTx/>
              <a:buFont typeface="Wingdings" pitchFamily="2" charset="2"/>
              <a:buChar char="l"/>
            </a:pPr>
            <a:r>
              <a:rPr lang="zh-CN" altLang="en-US" sz="1800" b="1" dirty="0" smtClean="0">
                <a:latin typeface="+mn-ea"/>
              </a:rPr>
              <a:t>无不可执行对象状态变迁</a:t>
            </a:r>
            <a:endParaRPr lang="en-US" altLang="zh-CN" sz="1800" b="1" dirty="0" smtClean="0">
              <a:latin typeface="+mn-ea"/>
            </a:endParaRPr>
          </a:p>
          <a:p>
            <a:pPr marL="101600" indent="-101600">
              <a:buClrTx/>
              <a:buFont typeface="Wingdings" pitchFamily="2" charset="2"/>
              <a:buChar char="l"/>
            </a:pPr>
            <a:r>
              <a:rPr lang="zh-CN" altLang="en-US" b="1" dirty="0" smtClean="0">
                <a:latin typeface="+mn-ea"/>
              </a:rPr>
              <a:t>全局版本操作路径存在性</a:t>
            </a:r>
            <a:endParaRPr kumimoji="0" lang="en-AU" sz="1800" b="0" i="0" u="none" strike="noStrike" cap="none" normalizeH="0" baseline="0" dirty="0" smtClean="0">
              <a:ln>
                <a:noFill/>
              </a:ln>
              <a:solidFill>
                <a:schemeClr val="tx1"/>
              </a:solidFill>
              <a:effectLst/>
              <a:latin typeface="Arial" charset="0"/>
              <a:ea typeface="MS PGothic" pitchFamily="34" charset="-128"/>
            </a:endParaRPr>
          </a:p>
        </p:txBody>
      </p:sp>
      <p:sp>
        <p:nvSpPr>
          <p:cNvPr id="35" name="Rectangle 9"/>
          <p:cNvSpPr/>
          <p:nvPr/>
        </p:nvSpPr>
        <p:spPr bwMode="auto">
          <a:xfrm>
            <a:off x="214314" y="4714884"/>
            <a:ext cx="3071802" cy="1843102"/>
          </a:xfrm>
          <a:prstGeom prst="rect">
            <a:avLst/>
          </a:prstGeom>
          <a:noFill/>
          <a:ln w="9525" cap="flat" cmpd="sng" algn="ctr">
            <a:noFill/>
            <a:prstDash val="solid"/>
            <a:round/>
            <a:headEnd type="none" w="med" len="med"/>
            <a:tailEnd type="none" w="med" len="med"/>
          </a:ln>
          <a:effectLst>
            <a:glow rad="101600">
              <a:schemeClr val="accent3">
                <a:satMod val="175000"/>
                <a:alpha val="40000"/>
              </a:schemeClr>
            </a:glow>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101600" indent="-101600">
              <a:buClrTx/>
              <a:buFont typeface="Wingdings" pitchFamily="2" charset="2"/>
              <a:buChar char="l"/>
            </a:pPr>
            <a:r>
              <a:rPr lang="zh-CN" altLang="en-US" b="1" dirty="0" smtClean="0">
                <a:solidFill>
                  <a:sysClr val="windowText" lastClr="000000"/>
                </a:solidFill>
                <a:latin typeface="+mn-ea"/>
              </a:rPr>
              <a:t>空版本操作标注一致性</a:t>
            </a:r>
            <a:endParaRPr lang="en-US" altLang="zh-CN" sz="1800" b="1" dirty="0" smtClean="0">
              <a:solidFill>
                <a:sysClr val="windowText" lastClr="000000"/>
              </a:solidFill>
              <a:latin typeface="+mn-ea"/>
            </a:endParaRPr>
          </a:p>
          <a:p>
            <a:pPr marL="101600" indent="-101600">
              <a:buClrTx/>
              <a:buFont typeface="Wingdings" pitchFamily="2" charset="2"/>
              <a:buChar char="l"/>
            </a:pPr>
            <a:r>
              <a:rPr lang="zh-CN" altLang="en-US" sz="1800" b="1" dirty="0" smtClean="0">
                <a:solidFill>
                  <a:srgbClr val="FF0000"/>
                </a:solidFill>
                <a:latin typeface="+mn-ea"/>
              </a:rPr>
              <a:t>版本操作分配完备性</a:t>
            </a:r>
            <a:endParaRPr lang="en-US" altLang="zh-CN" sz="1800" b="1" dirty="0" smtClean="0">
              <a:solidFill>
                <a:srgbClr val="FF0000"/>
              </a:solidFill>
              <a:latin typeface="+mn-ea"/>
            </a:endParaRPr>
          </a:p>
          <a:p>
            <a:pPr marL="101600" indent="-101600">
              <a:buClrTx/>
              <a:buFont typeface="Wingdings" pitchFamily="2" charset="2"/>
              <a:buChar char="l"/>
            </a:pPr>
            <a:r>
              <a:rPr lang="zh-CN" altLang="en-US" sz="1800" b="1" dirty="0" smtClean="0">
                <a:latin typeface="+mn-ea"/>
              </a:rPr>
              <a:t>局部版本操作路径存在性</a:t>
            </a:r>
            <a:endParaRPr lang="en-US" altLang="zh-CN" sz="1800" b="1" dirty="0" smtClean="0">
              <a:latin typeface="+mn-ea"/>
            </a:endParaRPr>
          </a:p>
          <a:p>
            <a:pPr marL="101600" indent="-101600">
              <a:buClrTx/>
              <a:buFont typeface="Wingdings" pitchFamily="2" charset="2"/>
              <a:buChar char="l"/>
            </a:pPr>
            <a:r>
              <a:rPr lang="zh-CN" altLang="en-US" sz="1800" b="1" dirty="0" smtClean="0">
                <a:latin typeface="+mn-ea"/>
              </a:rPr>
              <a:t>无局部不可执行操作</a:t>
            </a:r>
            <a:endParaRPr lang="en-US" altLang="zh-CN" sz="1800" b="1" dirty="0" smtClean="0">
              <a:solidFill>
                <a:srgbClr val="FF0000"/>
              </a:solidFill>
              <a:latin typeface="+mn-ea"/>
            </a:endParaRPr>
          </a:p>
          <a:p>
            <a:pPr marL="101600" indent="-101600">
              <a:buClrTx/>
              <a:buFont typeface="Wingdings" pitchFamily="2" charset="2"/>
              <a:buChar char="l"/>
            </a:pPr>
            <a:r>
              <a:rPr lang="zh-CN" altLang="en-US" b="1" dirty="0" smtClean="0">
                <a:latin typeface="+mn-ea"/>
              </a:rPr>
              <a:t>无不可执行对象状态变迁</a:t>
            </a:r>
            <a:endParaRPr lang="en-US" altLang="zh-CN" sz="1800" b="1" dirty="0" smtClean="0">
              <a:latin typeface="+mn-ea"/>
            </a:endParaRPr>
          </a:p>
          <a:p>
            <a:pPr marL="101600" indent="-101600">
              <a:buClrTx/>
              <a:buFont typeface="Wingdings" pitchFamily="2" charset="2"/>
              <a:buChar char="l"/>
            </a:pPr>
            <a:r>
              <a:rPr lang="zh-CN" altLang="en-US" b="1" dirty="0" smtClean="0">
                <a:latin typeface="+mn-ea"/>
              </a:rPr>
              <a:t>全局版本操作路径存在性</a:t>
            </a:r>
            <a:endParaRPr kumimoji="0" lang="en-AU" sz="1800" b="0" i="0" u="none" strike="noStrike" cap="none" normalizeH="0" baseline="0" dirty="0" smtClean="0">
              <a:ln>
                <a:noFill/>
              </a:ln>
              <a:solidFill>
                <a:schemeClr val="tx1"/>
              </a:solidFill>
              <a:effectLst/>
              <a:latin typeface="Arial" charset="0"/>
              <a:ea typeface="MS PGothic" pitchFamily="34" charset="-128"/>
            </a:endParaRPr>
          </a:p>
        </p:txBody>
      </p:sp>
      <p:sp>
        <p:nvSpPr>
          <p:cNvPr id="36" name="矩形 35"/>
          <p:cNvSpPr/>
          <p:nvPr/>
        </p:nvSpPr>
        <p:spPr bwMode="auto">
          <a:xfrm>
            <a:off x="5357842" y="4648224"/>
            <a:ext cx="1676400" cy="1971675"/>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37" name="矩形 36"/>
          <p:cNvSpPr/>
          <p:nvPr/>
        </p:nvSpPr>
        <p:spPr bwMode="auto">
          <a:xfrm>
            <a:off x="7186642" y="4648224"/>
            <a:ext cx="1600200" cy="1971675"/>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38" name="矩形 37"/>
          <p:cNvSpPr/>
          <p:nvPr/>
        </p:nvSpPr>
        <p:spPr bwMode="auto">
          <a:xfrm>
            <a:off x="5029200" y="3200424"/>
            <a:ext cx="1676400" cy="5334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r>
              <a:rPr kumimoji="0" lang="en-US" altLang="zh-CN" sz="1600" b="0" i="0" u="none" strike="noStrike" cap="none" normalizeH="0" baseline="0" dirty="0" smtClean="0">
                <a:ln>
                  <a:noFill/>
                </a:ln>
                <a:solidFill>
                  <a:schemeClr val="tx1"/>
                </a:solidFill>
                <a:effectLst/>
                <a:latin typeface="Times New Roman" pitchFamily="18" charset="0"/>
                <a:cs typeface="Times New Roman" pitchFamily="18" charset="0"/>
              </a:rPr>
              <a:t>{v</a:t>
            </a:r>
            <a:r>
              <a:rPr kumimoji="0" lang="en-US" altLang="zh-CN" sz="1600" b="0" i="0" u="none" strike="noStrike" cap="none" normalizeH="0" baseline="-25000" dirty="0" smtClean="0">
                <a:ln>
                  <a:noFill/>
                </a:ln>
                <a:solidFill>
                  <a:schemeClr val="tx1"/>
                </a:solidFill>
                <a:effectLst/>
                <a:latin typeface="Times New Roman" pitchFamily="18" charset="0"/>
                <a:cs typeface="Times New Roman" pitchFamily="18" charset="0"/>
              </a:rPr>
              <a:t>1</a:t>
            </a:r>
            <a:r>
              <a:rPr kumimoji="0" lang="en-US" altLang="zh-CN" sz="1600" b="0" i="0" u="none" strike="noStrike" cap="none" normalizeH="0" baseline="0" dirty="0" smtClean="0">
                <a:ln>
                  <a:noFill/>
                </a:ln>
                <a:solidFill>
                  <a:schemeClr val="tx1"/>
                </a:solidFill>
                <a:effectLst/>
                <a:latin typeface="Times New Roman" pitchFamily="18" charset="0"/>
                <a:cs typeface="Times New Roman" pitchFamily="18" charset="0"/>
              </a:rPr>
              <a:t>, v</a:t>
            </a:r>
            <a:r>
              <a:rPr kumimoji="0" lang="en-US" altLang="zh-CN" sz="1600" b="0" i="0" u="none" strike="noStrike" cap="none" normalizeH="0" baseline="-25000" dirty="0" smtClean="0">
                <a:ln>
                  <a:noFill/>
                </a:ln>
                <a:solidFill>
                  <a:schemeClr val="tx1"/>
                </a:solidFill>
                <a:effectLst/>
                <a:latin typeface="Times New Roman" pitchFamily="18" charset="0"/>
                <a:cs typeface="Times New Roman" pitchFamily="18" charset="0"/>
              </a:rPr>
              <a:t>2</a:t>
            </a:r>
            <a:r>
              <a:rPr kumimoji="0" lang="en-US" altLang="zh-CN" sz="1600" b="0" i="0" u="none" strike="noStrike" cap="none" normalizeH="0" baseline="0" dirty="0" smtClean="0">
                <a:ln>
                  <a:noFill/>
                </a:ln>
                <a:solidFill>
                  <a:schemeClr val="tx1"/>
                </a:solidFill>
                <a:effectLst/>
                <a:latin typeface="Times New Roman" pitchFamily="18" charset="0"/>
                <a:cs typeface="Times New Roman" pitchFamily="18" charset="0"/>
              </a:rPr>
              <a:t>, v</a:t>
            </a:r>
            <a:r>
              <a:rPr kumimoji="0" lang="en-US" altLang="zh-CN" sz="1600" b="0" i="0" u="none" strike="noStrike" cap="none" normalizeH="0" baseline="-25000" dirty="0" smtClean="0">
                <a:ln>
                  <a:noFill/>
                </a:ln>
                <a:solidFill>
                  <a:schemeClr val="tx1"/>
                </a:solidFill>
                <a:effectLst/>
                <a:latin typeface="Times New Roman" pitchFamily="18" charset="0"/>
                <a:cs typeface="Times New Roman" pitchFamily="18" charset="0"/>
              </a:rPr>
              <a:t>3</a:t>
            </a:r>
            <a:r>
              <a:rPr kumimoji="0" lang="en-US" altLang="zh-CN" sz="1600" b="0" i="0" u="none" strike="noStrike" cap="none" normalizeH="0" baseline="0" dirty="0" smtClean="0">
                <a:ln>
                  <a:noFill/>
                </a:ln>
                <a:solidFill>
                  <a:schemeClr val="tx1"/>
                </a:solidFill>
                <a:effectLst/>
                <a:latin typeface="Times New Roman" pitchFamily="18" charset="0"/>
                <a:cs typeface="Times New Roman" pitchFamily="18" charset="0"/>
              </a:rPr>
              <a:t>, v</a:t>
            </a:r>
            <a:r>
              <a:rPr kumimoji="0" lang="en-US" altLang="zh-CN" sz="1600" b="0" i="0" u="none" strike="noStrike" cap="none" normalizeH="0" baseline="-25000" dirty="0" smtClean="0">
                <a:ln>
                  <a:noFill/>
                </a:ln>
                <a:solidFill>
                  <a:schemeClr val="tx1"/>
                </a:solidFill>
                <a:effectLst/>
                <a:latin typeface="Times New Roman" pitchFamily="18" charset="0"/>
                <a:cs typeface="Times New Roman" pitchFamily="18" charset="0"/>
              </a:rPr>
              <a:t>4</a:t>
            </a:r>
            <a:r>
              <a:rPr kumimoji="0" lang="en-US" altLang="zh-CN" sz="1600" b="0" i="0" u="none" strike="noStrike" cap="none" normalizeH="0" baseline="0" dirty="0" smtClean="0">
                <a:ln>
                  <a:noFill/>
                </a:ln>
                <a:solidFill>
                  <a:schemeClr val="tx1"/>
                </a:solidFill>
                <a:effectLst/>
                <a:latin typeface="Times New Roman" pitchFamily="18" charset="0"/>
                <a:cs typeface="Times New Roman" pitchFamily="18" charset="0"/>
              </a:rPr>
              <a:t>, v</a:t>
            </a:r>
            <a:r>
              <a:rPr kumimoji="0" lang="en-US" altLang="zh-CN" sz="1600" b="0" i="0" u="none" strike="noStrike" cap="none" normalizeH="0" baseline="-25000" dirty="0" smtClean="0">
                <a:ln>
                  <a:noFill/>
                </a:ln>
                <a:solidFill>
                  <a:schemeClr val="tx1"/>
                </a:solidFill>
                <a:effectLst/>
                <a:latin typeface="Times New Roman" pitchFamily="18" charset="0"/>
                <a:cs typeface="Times New Roman" pitchFamily="18" charset="0"/>
              </a:rPr>
              <a:t>5</a:t>
            </a:r>
            <a:r>
              <a:rPr kumimoji="0" lang="en-US" altLang="zh-CN"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zh-CN" alt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9" name="矩形 38"/>
          <p:cNvSpPr/>
          <p:nvPr/>
        </p:nvSpPr>
        <p:spPr bwMode="auto">
          <a:xfrm>
            <a:off x="5029200" y="3200424"/>
            <a:ext cx="1676400" cy="5334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r>
              <a:rPr kumimoji="0" lang="en-US" altLang="zh-CN" sz="1600" b="0" i="0" u="none" strike="noStrike" cap="none" normalizeH="0" baseline="0" dirty="0" smtClean="0">
                <a:ln>
                  <a:noFill/>
                </a:ln>
                <a:solidFill>
                  <a:schemeClr val="tx1"/>
                </a:solidFill>
                <a:effectLst/>
                <a:latin typeface="Times New Roman" pitchFamily="18" charset="0"/>
                <a:cs typeface="Times New Roman" pitchFamily="18" charset="0"/>
              </a:rPr>
              <a:t>{v</a:t>
            </a:r>
            <a:r>
              <a:rPr kumimoji="0" lang="en-US" altLang="zh-CN" sz="1600" b="0" i="0" u="none" strike="noStrike" cap="none" normalizeH="0" baseline="-25000" dirty="0" smtClean="0">
                <a:ln>
                  <a:noFill/>
                </a:ln>
                <a:solidFill>
                  <a:schemeClr val="tx1"/>
                </a:solidFill>
                <a:effectLst/>
                <a:latin typeface="Times New Roman" pitchFamily="18" charset="0"/>
                <a:cs typeface="Times New Roman" pitchFamily="18" charset="0"/>
              </a:rPr>
              <a:t>1</a:t>
            </a:r>
            <a:r>
              <a:rPr kumimoji="0" lang="en-US" altLang="zh-CN" sz="1600" b="0" i="0" u="none" strike="noStrike" cap="none" normalizeH="0" baseline="0" dirty="0" smtClean="0">
                <a:ln>
                  <a:noFill/>
                </a:ln>
                <a:solidFill>
                  <a:schemeClr val="tx1"/>
                </a:solidFill>
                <a:effectLst/>
                <a:latin typeface="Times New Roman" pitchFamily="18" charset="0"/>
                <a:cs typeface="Times New Roman" pitchFamily="18" charset="0"/>
              </a:rPr>
              <a:t>, v</a:t>
            </a:r>
            <a:r>
              <a:rPr kumimoji="0" lang="en-US" altLang="zh-CN" sz="1600" b="0" i="0" u="none" strike="noStrike" cap="none" normalizeH="0" baseline="-25000" dirty="0" smtClean="0">
                <a:ln>
                  <a:noFill/>
                </a:ln>
                <a:solidFill>
                  <a:schemeClr val="tx1"/>
                </a:solidFill>
                <a:effectLst/>
                <a:latin typeface="Times New Roman" pitchFamily="18" charset="0"/>
                <a:cs typeface="Times New Roman" pitchFamily="18" charset="0"/>
              </a:rPr>
              <a:t>2</a:t>
            </a:r>
            <a:r>
              <a:rPr kumimoji="0" lang="en-US" altLang="zh-CN" sz="1600" b="0" i="0" u="none" strike="noStrike" cap="none" normalizeH="0" baseline="0" dirty="0" smtClean="0">
                <a:ln>
                  <a:noFill/>
                </a:ln>
                <a:solidFill>
                  <a:schemeClr val="tx1"/>
                </a:solidFill>
                <a:effectLst/>
                <a:latin typeface="Times New Roman" pitchFamily="18" charset="0"/>
                <a:cs typeface="Times New Roman" pitchFamily="18" charset="0"/>
              </a:rPr>
              <a:t>, v</a:t>
            </a:r>
            <a:r>
              <a:rPr kumimoji="0" lang="en-US" altLang="zh-CN" sz="1600" b="0" i="0" u="none" strike="noStrike" cap="none" normalizeH="0" baseline="-25000" dirty="0" smtClean="0">
                <a:ln>
                  <a:noFill/>
                </a:ln>
                <a:solidFill>
                  <a:schemeClr val="tx1"/>
                </a:solidFill>
                <a:effectLst/>
                <a:latin typeface="Times New Roman" pitchFamily="18" charset="0"/>
                <a:cs typeface="Times New Roman" pitchFamily="18" charset="0"/>
              </a:rPr>
              <a:t>3</a:t>
            </a:r>
            <a:r>
              <a:rPr kumimoji="0" lang="en-US" altLang="zh-CN" sz="1600" b="0" i="0" u="none" strike="noStrike" cap="none" normalizeH="0" baseline="0" dirty="0" smtClean="0">
                <a:ln>
                  <a:noFill/>
                </a:ln>
                <a:solidFill>
                  <a:schemeClr val="tx1"/>
                </a:solidFill>
                <a:effectLst/>
                <a:latin typeface="Times New Roman" pitchFamily="18" charset="0"/>
                <a:cs typeface="Times New Roman" pitchFamily="18" charset="0"/>
              </a:rPr>
              <a:t>, v</a:t>
            </a:r>
            <a:r>
              <a:rPr kumimoji="0" lang="en-US" altLang="zh-CN" sz="1600" b="0" i="0" u="none" strike="noStrike" cap="none" normalizeH="0" baseline="-25000" dirty="0" smtClean="0">
                <a:ln>
                  <a:noFill/>
                </a:ln>
                <a:solidFill>
                  <a:schemeClr val="tx1"/>
                </a:solidFill>
                <a:effectLst/>
                <a:latin typeface="Times New Roman" pitchFamily="18" charset="0"/>
                <a:cs typeface="Times New Roman" pitchFamily="18" charset="0"/>
              </a:rPr>
              <a:t>4</a:t>
            </a:r>
            <a:r>
              <a:rPr kumimoji="0" lang="en-US" altLang="zh-CN" sz="1600" b="0" i="0" u="none" strike="noStrike" cap="none" normalizeH="0" baseline="0" dirty="0" smtClean="0">
                <a:ln>
                  <a:noFill/>
                </a:ln>
                <a:solidFill>
                  <a:schemeClr val="tx1"/>
                </a:solidFill>
                <a:effectLst/>
                <a:latin typeface="Times New Roman" pitchFamily="18" charset="0"/>
                <a:cs typeface="Times New Roman" pitchFamily="18" charset="0"/>
              </a:rPr>
              <a:t>, v</a:t>
            </a:r>
            <a:r>
              <a:rPr kumimoji="0" lang="en-US" altLang="zh-CN" sz="1600" b="0" i="0" u="none" strike="noStrike" cap="none" normalizeH="0" baseline="-25000" dirty="0" smtClean="0">
                <a:ln>
                  <a:noFill/>
                </a:ln>
                <a:solidFill>
                  <a:schemeClr val="tx1"/>
                </a:solidFill>
                <a:effectLst/>
                <a:latin typeface="Times New Roman" pitchFamily="18" charset="0"/>
                <a:cs typeface="Times New Roman" pitchFamily="18" charset="0"/>
              </a:rPr>
              <a:t>5</a:t>
            </a:r>
            <a:r>
              <a:rPr kumimoji="0" lang="en-US" altLang="zh-CN"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zh-CN" alt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grpSp>
        <p:nvGrpSpPr>
          <p:cNvPr id="40" name="组合 39"/>
          <p:cNvGrpSpPr/>
          <p:nvPr/>
        </p:nvGrpSpPr>
        <p:grpSpPr>
          <a:xfrm>
            <a:off x="6934200" y="1066824"/>
            <a:ext cx="1828800" cy="2895600"/>
            <a:chOff x="7010400" y="685800"/>
            <a:chExt cx="1828800" cy="2895600"/>
          </a:xfrm>
        </p:grpSpPr>
        <p:sp>
          <p:nvSpPr>
            <p:cNvPr id="41" name="矩形 40"/>
            <p:cNvSpPr/>
            <p:nvPr/>
          </p:nvSpPr>
          <p:spPr bwMode="auto">
            <a:xfrm>
              <a:off x="7010400" y="685800"/>
              <a:ext cx="1676400" cy="28956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42" name="矩形 41"/>
            <p:cNvSpPr/>
            <p:nvPr/>
          </p:nvSpPr>
          <p:spPr bwMode="auto">
            <a:xfrm>
              <a:off x="7924800" y="1143000"/>
              <a:ext cx="457200" cy="533400"/>
            </a:xfrm>
            <a:prstGeom prst="rect">
              <a:avLst/>
            </a:prstGeom>
            <a:no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r>
                <a:rPr kumimoji="0" lang="en-US" altLang="zh-CN" sz="1600" b="0" i="0" u="none" strike="noStrike" cap="none" normalizeH="0" baseline="0" dirty="0" smtClean="0">
                  <a:ln>
                    <a:noFill/>
                  </a:ln>
                  <a:solidFill>
                    <a:schemeClr val="tx1"/>
                  </a:solidFill>
                  <a:effectLst/>
                  <a:latin typeface="Times New Roman" pitchFamily="18" charset="0"/>
                  <a:cs typeface="Times New Roman" pitchFamily="18" charset="0"/>
                </a:rPr>
                <a:t>v</a:t>
              </a:r>
              <a:r>
                <a:rPr kumimoji="0" lang="en-US" altLang="zh-CN" sz="1600" b="0" i="0" u="none" strike="noStrike" cap="none" normalizeH="0" baseline="-25000" dirty="0" smtClean="0">
                  <a:ln>
                    <a:noFill/>
                  </a:ln>
                  <a:solidFill>
                    <a:schemeClr val="tx1"/>
                  </a:solidFill>
                  <a:effectLst/>
                  <a:latin typeface="Times New Roman" pitchFamily="18" charset="0"/>
                  <a:cs typeface="Times New Roman" pitchFamily="18" charset="0"/>
                </a:rPr>
                <a:t>1</a:t>
              </a:r>
              <a:endParaRPr kumimoji="0" lang="zh-CN" alt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3" name="矩形 42"/>
            <p:cNvSpPr/>
            <p:nvPr/>
          </p:nvSpPr>
          <p:spPr bwMode="auto">
            <a:xfrm>
              <a:off x="8382000" y="2133600"/>
              <a:ext cx="457200" cy="533400"/>
            </a:xfrm>
            <a:prstGeom prst="rect">
              <a:avLst/>
            </a:prstGeom>
            <a:no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r>
                <a:rPr kumimoji="0" lang="en-US" altLang="zh-CN" sz="1600" b="0" i="0" u="none" strike="noStrike" cap="none" normalizeH="0" baseline="0" dirty="0" smtClean="0">
                  <a:ln>
                    <a:noFill/>
                  </a:ln>
                  <a:solidFill>
                    <a:schemeClr val="tx1"/>
                  </a:solidFill>
                  <a:effectLst/>
                  <a:latin typeface="Times New Roman" pitchFamily="18" charset="0"/>
                  <a:cs typeface="Times New Roman" pitchFamily="18" charset="0"/>
                </a:rPr>
                <a:t>v</a:t>
              </a:r>
              <a:r>
                <a:rPr kumimoji="0" lang="en-US" altLang="zh-CN" sz="1600" b="0" i="0" u="none" strike="noStrike" cap="none" normalizeH="0" baseline="-25000" dirty="0" smtClean="0">
                  <a:ln>
                    <a:noFill/>
                  </a:ln>
                  <a:solidFill>
                    <a:schemeClr val="tx1"/>
                  </a:solidFill>
                  <a:effectLst/>
                  <a:latin typeface="Times New Roman" pitchFamily="18" charset="0"/>
                  <a:cs typeface="Times New Roman" pitchFamily="18" charset="0"/>
                </a:rPr>
                <a:t>3</a:t>
              </a:r>
              <a:endParaRPr kumimoji="0" lang="zh-CN" alt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4" name="矩形 43"/>
            <p:cNvSpPr/>
            <p:nvPr/>
          </p:nvSpPr>
          <p:spPr bwMode="auto">
            <a:xfrm>
              <a:off x="7924800" y="1905000"/>
              <a:ext cx="457200" cy="533400"/>
            </a:xfrm>
            <a:prstGeom prst="rect">
              <a:avLst/>
            </a:prstGeom>
            <a:no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r>
                <a:rPr kumimoji="0" lang="en-US" altLang="zh-CN" sz="1600" b="0" i="0" u="none" strike="noStrike" cap="none" normalizeH="0" baseline="0" dirty="0" smtClean="0">
                  <a:ln>
                    <a:noFill/>
                  </a:ln>
                  <a:solidFill>
                    <a:schemeClr val="tx1"/>
                  </a:solidFill>
                  <a:effectLst/>
                  <a:latin typeface="Times New Roman" pitchFamily="18" charset="0"/>
                  <a:cs typeface="Times New Roman" pitchFamily="18" charset="0"/>
                </a:rPr>
                <a:t>v</a:t>
              </a:r>
              <a:r>
                <a:rPr kumimoji="0" lang="en-US" altLang="zh-CN" sz="1600" b="0" i="0" u="none" strike="noStrike" cap="none" normalizeH="0" baseline="-25000" dirty="0" smtClean="0">
                  <a:ln>
                    <a:noFill/>
                  </a:ln>
                  <a:solidFill>
                    <a:schemeClr val="tx1"/>
                  </a:solidFill>
                  <a:effectLst/>
                  <a:latin typeface="Times New Roman" pitchFamily="18" charset="0"/>
                  <a:cs typeface="Times New Roman" pitchFamily="18" charset="0"/>
                </a:rPr>
                <a:t>2</a:t>
              </a:r>
              <a:endParaRPr kumimoji="0" lang="zh-CN" alt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5" name="矩形 44"/>
            <p:cNvSpPr/>
            <p:nvPr/>
          </p:nvSpPr>
          <p:spPr bwMode="auto">
            <a:xfrm>
              <a:off x="7924800" y="2667000"/>
              <a:ext cx="381000" cy="533400"/>
            </a:xfrm>
            <a:prstGeom prst="rect">
              <a:avLst/>
            </a:prstGeom>
            <a:no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r>
                <a:rPr kumimoji="0" lang="en-US" altLang="zh-CN" sz="1600" b="0" i="0" u="none" strike="noStrike" cap="none" normalizeH="0" baseline="0" dirty="0" smtClean="0">
                  <a:ln>
                    <a:noFill/>
                  </a:ln>
                  <a:solidFill>
                    <a:schemeClr val="tx1"/>
                  </a:solidFill>
                  <a:effectLst/>
                  <a:latin typeface="Times New Roman" pitchFamily="18" charset="0"/>
                  <a:cs typeface="Times New Roman" pitchFamily="18" charset="0"/>
                </a:rPr>
                <a:t>v</a:t>
              </a:r>
              <a:r>
                <a:rPr kumimoji="0" lang="en-US" altLang="zh-CN" sz="1600" b="0" i="0" u="none" strike="noStrike" cap="none" normalizeH="0" baseline="-25000" dirty="0" smtClean="0">
                  <a:ln>
                    <a:noFill/>
                  </a:ln>
                  <a:solidFill>
                    <a:schemeClr val="tx1"/>
                  </a:solidFill>
                  <a:effectLst/>
                  <a:latin typeface="Times New Roman" pitchFamily="18" charset="0"/>
                  <a:cs typeface="Times New Roman" pitchFamily="18" charset="0"/>
                </a:rPr>
                <a:t>4</a:t>
              </a:r>
              <a:endParaRPr kumimoji="0" lang="zh-CN" alt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6" name="矩形 45"/>
            <p:cNvSpPr/>
            <p:nvPr/>
          </p:nvSpPr>
          <p:spPr bwMode="auto">
            <a:xfrm>
              <a:off x="7391400" y="2590800"/>
              <a:ext cx="381000" cy="533400"/>
            </a:xfrm>
            <a:prstGeom prst="rect">
              <a:avLst/>
            </a:prstGeom>
            <a:no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r>
                <a:rPr kumimoji="0" lang="en-US" altLang="zh-CN" sz="1600" b="0" i="0" u="none" strike="noStrike" cap="none" normalizeH="0" baseline="0" dirty="0" smtClean="0">
                  <a:ln>
                    <a:noFill/>
                  </a:ln>
                  <a:solidFill>
                    <a:schemeClr val="tx1"/>
                  </a:solidFill>
                  <a:effectLst/>
                  <a:latin typeface="Times New Roman" pitchFamily="18" charset="0"/>
                  <a:cs typeface="Times New Roman" pitchFamily="18" charset="0"/>
                </a:rPr>
                <a:t>v</a:t>
              </a:r>
              <a:r>
                <a:rPr kumimoji="0" lang="en-US" altLang="zh-CN" sz="1600" b="0" i="0" u="none" strike="noStrike" cap="none" normalizeH="0" baseline="-25000" dirty="0" smtClean="0">
                  <a:ln>
                    <a:noFill/>
                  </a:ln>
                  <a:solidFill>
                    <a:schemeClr val="tx1"/>
                  </a:solidFill>
                  <a:effectLst/>
                  <a:latin typeface="Times New Roman" pitchFamily="18" charset="0"/>
                  <a:cs typeface="Times New Roman" pitchFamily="18" charset="0"/>
                </a:rPr>
                <a:t>5</a:t>
              </a:r>
              <a:endParaRPr kumimoji="0" lang="zh-CN" alt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7" name="矩形 46"/>
            <p:cNvSpPr/>
            <p:nvPr/>
          </p:nvSpPr>
          <p:spPr bwMode="auto">
            <a:xfrm>
              <a:off x="7239000" y="1981200"/>
              <a:ext cx="381000" cy="533400"/>
            </a:xfrm>
            <a:prstGeom prst="rect">
              <a:avLst/>
            </a:prstGeom>
            <a:no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r>
                <a:rPr kumimoji="0" lang="en-US" altLang="zh-CN" sz="1600" b="0" i="0" u="none" strike="noStrike" cap="none" normalizeH="0" baseline="0" dirty="0" smtClean="0">
                  <a:ln>
                    <a:noFill/>
                  </a:ln>
                  <a:solidFill>
                    <a:schemeClr val="tx1"/>
                  </a:solidFill>
                  <a:effectLst/>
                  <a:latin typeface="Times New Roman" pitchFamily="18" charset="0"/>
                  <a:cs typeface="Times New Roman" pitchFamily="18" charset="0"/>
                </a:rPr>
                <a:t>v</a:t>
              </a:r>
              <a:r>
                <a:rPr kumimoji="0" lang="en-US" altLang="zh-CN" sz="1600" b="0" i="0" u="none" strike="noStrike" cap="none" normalizeH="0" baseline="-25000" dirty="0" smtClean="0">
                  <a:ln>
                    <a:noFill/>
                  </a:ln>
                  <a:solidFill>
                    <a:schemeClr val="tx1"/>
                  </a:solidFill>
                  <a:effectLst/>
                  <a:latin typeface="Times New Roman" pitchFamily="18" charset="0"/>
                  <a:cs typeface="Times New Roman" pitchFamily="18" charset="0"/>
                </a:rPr>
                <a:t>5</a:t>
              </a:r>
              <a:endParaRPr kumimoji="0" lang="zh-CN" alt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grpSp>
      <p:grpSp>
        <p:nvGrpSpPr>
          <p:cNvPr id="48" name="组合 47"/>
          <p:cNvGrpSpPr/>
          <p:nvPr/>
        </p:nvGrpSpPr>
        <p:grpSpPr>
          <a:xfrm>
            <a:off x="5738842" y="5029224"/>
            <a:ext cx="1066800" cy="1600200"/>
            <a:chOff x="5638800" y="4648200"/>
            <a:chExt cx="1066800" cy="1600200"/>
          </a:xfrm>
        </p:grpSpPr>
        <p:sp>
          <p:nvSpPr>
            <p:cNvPr id="49" name="矩形 48"/>
            <p:cNvSpPr/>
            <p:nvPr/>
          </p:nvSpPr>
          <p:spPr bwMode="auto">
            <a:xfrm>
              <a:off x="5715000" y="4648200"/>
              <a:ext cx="838200" cy="1514475"/>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50" name="矩形 49"/>
            <p:cNvSpPr/>
            <p:nvPr/>
          </p:nvSpPr>
          <p:spPr bwMode="auto">
            <a:xfrm>
              <a:off x="5715000" y="4953000"/>
              <a:ext cx="914400" cy="533400"/>
            </a:xfrm>
            <a:prstGeom prst="rect">
              <a:avLst/>
            </a:prstGeom>
            <a:no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r>
                <a:rPr kumimoji="0" lang="en-US" altLang="zh-CN" sz="1600" b="0" i="0" u="none" strike="noStrike" cap="none" normalizeH="0" baseline="0" dirty="0" smtClean="0">
                  <a:ln>
                    <a:noFill/>
                  </a:ln>
                  <a:solidFill>
                    <a:schemeClr val="tx1"/>
                  </a:solidFill>
                  <a:effectLst/>
                  <a:latin typeface="Times New Roman" pitchFamily="18" charset="0"/>
                  <a:cs typeface="Times New Roman" pitchFamily="18" charset="0"/>
                </a:rPr>
                <a:t>{v</a:t>
              </a:r>
              <a:r>
                <a:rPr kumimoji="0" lang="en-US" altLang="zh-CN" sz="1600" b="0" i="0" u="none" strike="noStrike" cap="none" normalizeH="0" baseline="-25000" dirty="0" smtClean="0">
                  <a:ln>
                    <a:noFill/>
                  </a:ln>
                  <a:solidFill>
                    <a:schemeClr val="tx1"/>
                  </a:solidFill>
                  <a:effectLst/>
                  <a:latin typeface="Times New Roman" pitchFamily="18" charset="0"/>
                  <a:cs typeface="Times New Roman" pitchFamily="18" charset="0"/>
                </a:rPr>
                <a:t>1</a:t>
              </a:r>
              <a:r>
                <a:rPr kumimoji="0" lang="en-US" altLang="zh-CN" sz="1600" b="0" i="0" u="none" strike="noStrike" cap="none" normalizeH="0" baseline="0" dirty="0" smtClean="0">
                  <a:ln>
                    <a:noFill/>
                  </a:ln>
                  <a:solidFill>
                    <a:schemeClr val="tx1"/>
                  </a:solidFill>
                  <a:effectLst/>
                  <a:latin typeface="Times New Roman" pitchFamily="18" charset="0"/>
                  <a:cs typeface="Times New Roman" pitchFamily="18" charset="0"/>
                </a:rPr>
                <a:t>, v</a:t>
              </a:r>
              <a:r>
                <a:rPr kumimoji="0" lang="en-US" altLang="zh-CN" sz="1600" b="0" i="0" u="none" strike="noStrike" cap="none" normalizeH="0" baseline="-25000" dirty="0" smtClean="0">
                  <a:ln>
                    <a:noFill/>
                  </a:ln>
                  <a:solidFill>
                    <a:schemeClr val="tx1"/>
                  </a:solidFill>
                  <a:effectLst/>
                  <a:latin typeface="Times New Roman" pitchFamily="18" charset="0"/>
                  <a:cs typeface="Times New Roman" pitchFamily="18" charset="0"/>
                </a:rPr>
                <a:t>2</a:t>
              </a:r>
              <a:r>
                <a:rPr kumimoji="0" lang="en-US" altLang="zh-CN"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zh-CN" alt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1" name="矩形 50"/>
            <p:cNvSpPr/>
            <p:nvPr/>
          </p:nvSpPr>
          <p:spPr bwMode="auto">
            <a:xfrm>
              <a:off x="5715000" y="5334000"/>
              <a:ext cx="990600" cy="533400"/>
            </a:xfrm>
            <a:prstGeom prst="rect">
              <a:avLst/>
            </a:prstGeom>
            <a:no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r>
                <a:rPr kumimoji="0" lang="en-US" altLang="zh-CN" sz="1600" b="0" i="0" u="none" strike="noStrike" cap="none" normalizeH="0" baseline="0" dirty="0" smtClean="0">
                  <a:ln>
                    <a:noFill/>
                  </a:ln>
                  <a:solidFill>
                    <a:schemeClr val="tx1"/>
                  </a:solidFill>
                  <a:effectLst/>
                  <a:latin typeface="Times New Roman" pitchFamily="18" charset="0"/>
                  <a:cs typeface="Times New Roman" pitchFamily="18" charset="0"/>
                </a:rPr>
                <a:t>{v</a:t>
              </a:r>
              <a:r>
                <a:rPr kumimoji="0" lang="en-US" altLang="zh-CN" sz="1600" b="0" i="0" u="none" strike="noStrike" cap="none" normalizeH="0" baseline="-25000" dirty="0" smtClean="0">
                  <a:ln>
                    <a:noFill/>
                  </a:ln>
                  <a:solidFill>
                    <a:schemeClr val="tx1"/>
                  </a:solidFill>
                  <a:effectLst/>
                  <a:latin typeface="Times New Roman" pitchFamily="18" charset="0"/>
                  <a:cs typeface="Times New Roman" pitchFamily="18" charset="0"/>
                </a:rPr>
                <a:t>2</a:t>
              </a:r>
              <a:r>
                <a:rPr kumimoji="0" lang="en-US" altLang="zh-CN" sz="1600" b="0" i="0" u="none" strike="noStrike" cap="none" normalizeH="0" baseline="0" dirty="0" smtClean="0">
                  <a:ln>
                    <a:noFill/>
                  </a:ln>
                  <a:solidFill>
                    <a:schemeClr val="tx1"/>
                  </a:solidFill>
                  <a:effectLst/>
                  <a:latin typeface="Times New Roman" pitchFamily="18" charset="0"/>
                  <a:cs typeface="Times New Roman" pitchFamily="18" charset="0"/>
                </a:rPr>
                <a:t>, v</a:t>
              </a:r>
              <a:r>
                <a:rPr kumimoji="0" lang="en-US" altLang="zh-CN" sz="1600" b="0" i="0" u="none" strike="noStrike" cap="none" normalizeH="0" baseline="-25000" dirty="0" smtClean="0">
                  <a:ln>
                    <a:noFill/>
                  </a:ln>
                  <a:solidFill>
                    <a:schemeClr val="tx1"/>
                  </a:solidFill>
                  <a:effectLst/>
                  <a:latin typeface="Times New Roman" pitchFamily="18" charset="0"/>
                  <a:cs typeface="Times New Roman" pitchFamily="18" charset="0"/>
                </a:rPr>
                <a:t>3</a:t>
              </a:r>
              <a:r>
                <a:rPr kumimoji="0" lang="en-US" altLang="zh-CN"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zh-CN" alt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2" name="矩形 51"/>
            <p:cNvSpPr/>
            <p:nvPr/>
          </p:nvSpPr>
          <p:spPr bwMode="auto">
            <a:xfrm>
              <a:off x="5638800" y="5715000"/>
              <a:ext cx="914400" cy="533400"/>
            </a:xfrm>
            <a:prstGeom prst="rect">
              <a:avLst/>
            </a:prstGeom>
            <a:no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r>
                <a:rPr kumimoji="0" lang="en-US" altLang="zh-CN" sz="1600" b="0" i="0" u="none" strike="noStrike" cap="none" normalizeH="0" baseline="0" dirty="0" smtClean="0">
                  <a:ln>
                    <a:noFill/>
                  </a:ln>
                  <a:solidFill>
                    <a:schemeClr val="tx1"/>
                  </a:solidFill>
                  <a:effectLst/>
                  <a:latin typeface="Times New Roman" pitchFamily="18" charset="0"/>
                  <a:cs typeface="Times New Roman" pitchFamily="18" charset="0"/>
                </a:rPr>
                <a:t>{v</a:t>
              </a:r>
              <a:r>
                <a:rPr kumimoji="0" lang="en-US" altLang="zh-CN" sz="1600" b="0" i="0" u="none" strike="noStrike" cap="none" normalizeH="0" baseline="-25000" dirty="0" smtClean="0">
                  <a:ln>
                    <a:noFill/>
                  </a:ln>
                  <a:solidFill>
                    <a:schemeClr val="tx1"/>
                  </a:solidFill>
                  <a:effectLst/>
                  <a:latin typeface="Times New Roman" pitchFamily="18" charset="0"/>
                  <a:cs typeface="Times New Roman" pitchFamily="18" charset="0"/>
                </a:rPr>
                <a:t>4</a:t>
              </a:r>
              <a:r>
                <a:rPr kumimoji="0" lang="en-US" altLang="zh-CN" sz="1600" b="0" i="0" u="none" strike="noStrike" cap="none" normalizeH="0" baseline="0" dirty="0" smtClean="0">
                  <a:ln>
                    <a:noFill/>
                  </a:ln>
                  <a:solidFill>
                    <a:schemeClr val="tx1"/>
                  </a:solidFill>
                  <a:effectLst/>
                  <a:latin typeface="Times New Roman" pitchFamily="18" charset="0"/>
                  <a:cs typeface="Times New Roman" pitchFamily="18" charset="0"/>
                </a:rPr>
                <a:t>, v</a:t>
              </a:r>
              <a:r>
                <a:rPr kumimoji="0" lang="en-US" altLang="zh-CN" sz="1600" b="0" i="0" u="none" strike="noStrike" cap="none" normalizeH="0" baseline="-25000" dirty="0" smtClean="0">
                  <a:ln>
                    <a:noFill/>
                  </a:ln>
                  <a:solidFill>
                    <a:schemeClr val="tx1"/>
                  </a:solidFill>
                  <a:effectLst/>
                  <a:latin typeface="Times New Roman" pitchFamily="18" charset="0"/>
                  <a:cs typeface="Times New Roman" pitchFamily="18" charset="0"/>
                </a:rPr>
                <a:t>5</a:t>
              </a:r>
              <a:r>
                <a:rPr kumimoji="0" lang="en-US" altLang="zh-CN"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zh-CN" alt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hidden"/>
                                      </p:to>
                                    </p:set>
                                  </p:childTnLst>
                                </p:cTn>
                              </p:par>
                            </p:childTnLst>
                          </p:cTn>
                        </p:par>
                        <p:par>
                          <p:cTn id="9" fill="hold">
                            <p:stCondLst>
                              <p:cond delay="0"/>
                            </p:stCondLst>
                            <p:childTnLst>
                              <p:par>
                                <p:cTn id="10" presetID="22" presetClass="entr" presetSubtype="1"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up)">
                                      <p:cBhvr>
                                        <p:cTn id="12" dur="500"/>
                                        <p:tgtEl>
                                          <p:spTgt spid="36"/>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up)">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34"/>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3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3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box(out)">
                                      <p:cBhvr>
                                        <p:cTn id="31" dur="500"/>
                                        <p:tgtEl>
                                          <p:spTgt spid="40"/>
                                        </p:tgtEl>
                                      </p:cBhvr>
                                    </p:animEffect>
                                  </p:childTnLst>
                                </p:cTn>
                              </p:par>
                            </p:childTnLst>
                          </p:cTn>
                        </p:par>
                        <p:par>
                          <p:cTn id="32" fill="hold">
                            <p:stCondLst>
                              <p:cond delay="500"/>
                            </p:stCondLst>
                            <p:childTnLst>
                              <p:par>
                                <p:cTn id="33" presetID="0" presetClass="path" presetSubtype="0" accel="50000" decel="50000" fill="hold" nodeType="afterEffect">
                                  <p:stCondLst>
                                    <p:cond delay="0"/>
                                  </p:stCondLst>
                                  <p:childTnLst>
                                    <p:animMotion origin="layout" path="M -3.33333E-6 -1.11111E-6 L -0.225 0.12222 " pathEditMode="relative" rAng="0" ptsTypes="AA">
                                      <p:cBhvr>
                                        <p:cTn id="34" dur="1000" fill="hold"/>
                                        <p:tgtEl>
                                          <p:spTgt spid="40"/>
                                        </p:tgtEl>
                                        <p:attrNameLst>
                                          <p:attrName>ppt_x</p:attrName>
                                          <p:attrName>ppt_y</p:attrName>
                                        </p:attrNameLst>
                                      </p:cBhvr>
                                      <p:rCtr x="-112" y="61"/>
                                    </p:animMotion>
                                  </p:childTnLst>
                                </p:cTn>
                              </p:par>
                            </p:childTnLst>
                          </p:cTn>
                        </p:par>
                        <p:par>
                          <p:cTn id="35" fill="hold">
                            <p:stCondLst>
                              <p:cond delay="1500"/>
                            </p:stCondLst>
                            <p:childTnLst>
                              <p:par>
                                <p:cTn id="36" presetID="4" presetClass="entr" presetSubtype="32"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box(out)">
                                      <p:cBhvr>
                                        <p:cTn id="38" dur="500"/>
                                        <p:tgtEl>
                                          <p:spTgt spid="39"/>
                                        </p:tgtEl>
                                      </p:cBhvr>
                                    </p:animEffect>
                                  </p:childTnLst>
                                </p:cTn>
                              </p:par>
                              <p:par>
                                <p:cTn id="39" presetID="1" presetClass="exit" presetSubtype="0" fill="hold" nodeType="withEffect">
                                  <p:stCondLst>
                                    <p:cond delay="0"/>
                                  </p:stCondLst>
                                  <p:childTnLst>
                                    <p:set>
                                      <p:cBhvr>
                                        <p:cTn id="40" dur="1" fill="hold">
                                          <p:stCondLst>
                                            <p:cond delay="0"/>
                                          </p:stCondLst>
                                        </p:cTn>
                                        <p:tgtEl>
                                          <p:spTgt spid="4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childTnLst>
                          </p:cTn>
                        </p:par>
                        <p:par>
                          <p:cTn id="45" fill="hold">
                            <p:stCondLst>
                              <p:cond delay="0"/>
                            </p:stCondLst>
                            <p:childTnLst>
                              <p:par>
                                <p:cTn id="46" presetID="0" presetClass="path" presetSubtype="0" accel="50000" decel="50000" fill="hold" nodeType="afterEffect">
                                  <p:stCondLst>
                                    <p:cond delay="0"/>
                                  </p:stCondLst>
                                  <p:childTnLst>
                                    <p:animMotion origin="layout" path="M 1.11022E-16 -4.44444E-6 L -0.03333 -0.33888 " pathEditMode="relative" rAng="0" ptsTypes="AA">
                                      <p:cBhvr>
                                        <p:cTn id="47" dur="1000" fill="hold"/>
                                        <p:tgtEl>
                                          <p:spTgt spid="48"/>
                                        </p:tgtEl>
                                        <p:attrNameLst>
                                          <p:attrName>ppt_x</p:attrName>
                                          <p:attrName>ppt_y</p:attrName>
                                        </p:attrNameLst>
                                      </p:cBhvr>
                                      <p:rCtr x="-17" y="-169"/>
                                    </p:animMotion>
                                  </p:childTnLst>
                                </p:cTn>
                              </p:par>
                            </p:childTnLst>
                          </p:cTn>
                        </p:par>
                        <p:par>
                          <p:cTn id="48" fill="hold">
                            <p:stCondLst>
                              <p:cond delay="1000"/>
                            </p:stCondLst>
                            <p:childTnLst>
                              <p:par>
                                <p:cTn id="49" presetID="4" presetClass="entr" presetSubtype="32"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box(out)">
                                      <p:cBhvr>
                                        <p:cTn id="51" dur="500"/>
                                        <p:tgtEl>
                                          <p:spTgt spid="38"/>
                                        </p:tgtEl>
                                      </p:cBhvr>
                                    </p:animEffect>
                                  </p:childTnLst>
                                </p:cTn>
                              </p:par>
                              <p:par>
                                <p:cTn id="52" presetID="1" presetClass="exit" presetSubtype="0" fill="hold" nodeType="withEffect">
                                  <p:stCondLst>
                                    <p:cond delay="0"/>
                                  </p:stCondLst>
                                  <p:childTnLst>
                                    <p:set>
                                      <p:cBhvr>
                                        <p:cTn id="53" dur="1" fill="hold">
                                          <p:stCondLst>
                                            <p:cond delay="0"/>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4" grpId="0"/>
      <p:bldP spid="34" grpId="1"/>
      <p:bldP spid="35" grpId="0"/>
      <p:bldP spid="36" grpId="0" animBg="1"/>
      <p:bldP spid="36" grpId="1" animBg="1"/>
      <p:bldP spid="37" grpId="0" animBg="1"/>
      <p:bldP spid="37" grpId="1" animBg="1"/>
      <p:bldP spid="38" grpId="0" animBg="1"/>
      <p:bldP spid="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标题 1"/>
          <p:cNvSpPr txBox="1">
            <a:spLocks/>
          </p:cNvSpPr>
          <p:nvPr/>
        </p:nvSpPr>
        <p:spPr>
          <a:xfrm>
            <a:off x="1028704" y="71414"/>
            <a:ext cx="7686700" cy="868346"/>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4400" b="0" i="0" u="none" strike="noStrike" kern="1200" cap="none" spc="0" normalizeH="0" baseline="0" noProof="0" dirty="0" smtClean="0">
                <a:ln>
                  <a:noFill/>
                </a:ln>
                <a:solidFill>
                  <a:schemeClr val="tx1"/>
                </a:solidFill>
                <a:effectLst/>
                <a:uLnTx/>
                <a:uFillTx/>
                <a:latin typeface="华文琥珀" pitchFamily="2" charset="-122"/>
                <a:ea typeface="华文琥珀" pitchFamily="2" charset="-122"/>
                <a:cs typeface="+mj-cs"/>
              </a:rPr>
              <a:t>解决方案 </a:t>
            </a:r>
            <a:r>
              <a:rPr kumimoji="0" lang="en-US" altLang="zh-CN" sz="4400" b="0" i="0" u="none" strike="noStrike" kern="1200" cap="none" spc="0" normalizeH="0" baseline="0" noProof="0" dirty="0" smtClean="0">
                <a:ln>
                  <a:noFill/>
                </a:ln>
                <a:solidFill>
                  <a:schemeClr val="tx1"/>
                </a:solidFill>
                <a:effectLst/>
                <a:uLnTx/>
                <a:uFillTx/>
                <a:latin typeface="华文琥珀" pitchFamily="2" charset="-122"/>
                <a:ea typeface="华文琥珀" pitchFamily="2" charset="-122"/>
                <a:cs typeface="+mj-cs"/>
              </a:rPr>
              <a:t>– </a:t>
            </a:r>
            <a:r>
              <a:rPr lang="zh-CN" altLang="en-US" sz="2400" dirty="0" smtClean="0">
                <a:latin typeface="华文琥珀" pitchFamily="2" charset="-122"/>
                <a:ea typeface="华文琥珀" pitchFamily="2" charset="-122"/>
                <a:cs typeface="+mj-cs"/>
              </a:rPr>
              <a:t>行为合规性</a:t>
            </a:r>
            <a:endParaRPr kumimoji="0" lang="zh-CN" altLang="en-US" sz="2400" b="0" i="0" u="none" strike="noStrike" kern="1200" cap="none" spc="0" normalizeH="0" baseline="0" noProof="0" dirty="0">
              <a:ln>
                <a:noFill/>
              </a:ln>
              <a:solidFill>
                <a:schemeClr val="tx1"/>
              </a:solidFill>
              <a:effectLst/>
              <a:uLnTx/>
              <a:uFillTx/>
              <a:latin typeface="华文琥珀" pitchFamily="2" charset="-122"/>
              <a:ea typeface="华文琥珀" pitchFamily="2" charset="-122"/>
              <a:cs typeface="+mj-cs"/>
            </a:endParaRPr>
          </a:p>
        </p:txBody>
      </p:sp>
      <p:pic>
        <p:nvPicPr>
          <p:cNvPr id="24" name="Picture 2"/>
          <p:cNvPicPr>
            <a:picLocks noChangeAspect="1" noChangeArrowheads="1"/>
          </p:cNvPicPr>
          <p:nvPr/>
        </p:nvPicPr>
        <p:blipFill>
          <a:blip r:embed="rId4"/>
          <a:srcRect/>
          <a:stretch>
            <a:fillRect/>
          </a:stretch>
        </p:blipFill>
        <p:spPr bwMode="auto">
          <a:xfrm>
            <a:off x="3657600" y="4329137"/>
            <a:ext cx="5327152" cy="2600325"/>
          </a:xfrm>
          <a:prstGeom prst="rect">
            <a:avLst/>
          </a:prstGeom>
          <a:noFill/>
          <a:ln w="9525">
            <a:noFill/>
            <a:miter lim="800000"/>
            <a:headEnd/>
            <a:tailEnd/>
          </a:ln>
        </p:spPr>
      </p:pic>
      <p:pic>
        <p:nvPicPr>
          <p:cNvPr id="25" name="Picture 2"/>
          <p:cNvPicPr>
            <a:picLocks noChangeAspect="1" noChangeArrowheads="1"/>
          </p:cNvPicPr>
          <p:nvPr/>
        </p:nvPicPr>
        <p:blipFill>
          <a:blip r:embed="rId5"/>
          <a:srcRect/>
          <a:stretch>
            <a:fillRect/>
          </a:stretch>
        </p:blipFill>
        <p:spPr bwMode="auto">
          <a:xfrm>
            <a:off x="762000" y="1357337"/>
            <a:ext cx="4888141" cy="2438400"/>
          </a:xfrm>
          <a:prstGeom prst="rect">
            <a:avLst/>
          </a:prstGeom>
          <a:noFill/>
          <a:ln w="9525">
            <a:noFill/>
            <a:miter lim="800000"/>
            <a:headEnd/>
            <a:tailEnd/>
          </a:ln>
        </p:spPr>
      </p:pic>
      <p:pic>
        <p:nvPicPr>
          <p:cNvPr id="26" name="Picture 2"/>
          <p:cNvPicPr>
            <a:picLocks noChangeAspect="1" noChangeArrowheads="1"/>
          </p:cNvPicPr>
          <p:nvPr/>
        </p:nvPicPr>
        <p:blipFill>
          <a:blip r:embed="rId6"/>
          <a:srcRect/>
          <a:stretch>
            <a:fillRect/>
          </a:stretch>
        </p:blipFill>
        <p:spPr bwMode="auto">
          <a:xfrm>
            <a:off x="6477000" y="1281137"/>
            <a:ext cx="1638300" cy="2886075"/>
          </a:xfrm>
          <a:prstGeom prst="rect">
            <a:avLst/>
          </a:prstGeom>
          <a:noFill/>
          <a:ln w="9525">
            <a:noFill/>
            <a:miter lim="800000"/>
            <a:headEnd/>
            <a:tailEnd/>
          </a:ln>
        </p:spPr>
      </p:pic>
      <p:sp>
        <p:nvSpPr>
          <p:cNvPr id="27" name="TextBox 26"/>
          <p:cNvSpPr txBox="1"/>
          <p:nvPr/>
        </p:nvSpPr>
        <p:spPr>
          <a:xfrm>
            <a:off x="457200" y="1357337"/>
            <a:ext cx="609600" cy="369332"/>
          </a:xfrm>
          <a:prstGeom prst="rect">
            <a:avLst/>
          </a:prstGeom>
          <a:noFill/>
        </p:spPr>
        <p:txBody>
          <a:bodyPr wrap="square" rtlCol="0">
            <a:spAutoFit/>
          </a:bodyPr>
          <a:lstStyle/>
          <a:p>
            <a:r>
              <a:rPr lang="en-US" altLang="zh-CN" sz="1800" i="1" dirty="0" smtClean="0">
                <a:latin typeface="Kozuka Mincho Pro H" pitchFamily="18" charset="-128"/>
                <a:ea typeface="Kozuka Mincho Pro H" pitchFamily="18" charset="-128"/>
              </a:rPr>
              <a:t>P:</a:t>
            </a:r>
            <a:endParaRPr lang="zh-CN" altLang="en-US" sz="1800" i="1" dirty="0">
              <a:latin typeface="Kozuka Mincho Pro H" pitchFamily="18" charset="-128"/>
              <a:ea typeface="Kozuka Mincho Pro H" pitchFamily="18" charset="-128"/>
            </a:endParaRPr>
          </a:p>
        </p:txBody>
      </p:sp>
      <p:sp>
        <p:nvSpPr>
          <p:cNvPr id="28" name="TextBox 27"/>
          <p:cNvSpPr txBox="1"/>
          <p:nvPr/>
        </p:nvSpPr>
        <p:spPr>
          <a:xfrm>
            <a:off x="6172200" y="1433537"/>
            <a:ext cx="609600" cy="369332"/>
          </a:xfrm>
          <a:prstGeom prst="rect">
            <a:avLst/>
          </a:prstGeom>
          <a:noFill/>
        </p:spPr>
        <p:txBody>
          <a:bodyPr wrap="square" rtlCol="0">
            <a:spAutoFit/>
          </a:bodyPr>
          <a:lstStyle/>
          <a:p>
            <a:r>
              <a:rPr lang="en-US" altLang="zh-CN" sz="1800" i="1" dirty="0" smtClean="0">
                <a:latin typeface="Kozuka Mincho Pro H" pitchFamily="18" charset="-128"/>
                <a:ea typeface="Kozuka Mincho Pro H" pitchFamily="18" charset="-128"/>
              </a:rPr>
              <a:t>L:</a:t>
            </a:r>
            <a:endParaRPr lang="zh-CN" altLang="en-US" sz="1800" i="1" dirty="0">
              <a:latin typeface="Kozuka Mincho Pro H" pitchFamily="18" charset="-128"/>
              <a:ea typeface="Kozuka Mincho Pro H" pitchFamily="18" charset="-128"/>
            </a:endParaRPr>
          </a:p>
        </p:txBody>
      </p:sp>
      <p:sp>
        <p:nvSpPr>
          <p:cNvPr id="29" name="矩形 28"/>
          <p:cNvSpPr/>
          <p:nvPr/>
        </p:nvSpPr>
        <p:spPr bwMode="auto">
          <a:xfrm>
            <a:off x="0" y="4405337"/>
            <a:ext cx="3962400" cy="609600"/>
          </a:xfrm>
          <a:prstGeom prst="rect">
            <a:avLst/>
          </a:prstGeom>
          <a:no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zh-CN" altLang="en-US" sz="2000" b="1" dirty="0" smtClean="0"/>
              <a:t>行为合规性：</a:t>
            </a:r>
          </a:p>
        </p:txBody>
      </p:sp>
      <p:sp>
        <p:nvSpPr>
          <p:cNvPr id="30" name="矩形 29"/>
          <p:cNvSpPr/>
          <p:nvPr/>
        </p:nvSpPr>
        <p:spPr bwMode="auto">
          <a:xfrm>
            <a:off x="152400" y="4938737"/>
            <a:ext cx="2971800" cy="609600"/>
          </a:xfrm>
          <a:prstGeom prst="rect">
            <a:avLst/>
          </a:prstGeom>
          <a:no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altLang="zh-CN" sz="1800" dirty="0" smtClean="0"/>
              <a:t>   </a:t>
            </a:r>
            <a:r>
              <a:rPr lang="en-US" altLang="zh-CN" sz="1800" dirty="0" smtClean="0">
                <a:latin typeface="Cambria Math"/>
                <a:ea typeface="Cambria Math"/>
              </a:rPr>
              <a:t>•</a:t>
            </a:r>
            <a:r>
              <a:rPr lang="en-US" altLang="zh-CN" sz="1800" dirty="0" smtClean="0"/>
              <a:t> </a:t>
            </a:r>
            <a:r>
              <a:rPr lang="zh-CN" altLang="en-US" sz="1800" i="1" dirty="0" smtClean="0">
                <a:solidFill>
                  <a:srgbClr val="FF0000"/>
                </a:solidFill>
              </a:rPr>
              <a:t>可完成</a:t>
            </a:r>
          </a:p>
        </p:txBody>
      </p:sp>
      <p:sp>
        <p:nvSpPr>
          <p:cNvPr id="31" name="矩形 30"/>
          <p:cNvSpPr/>
          <p:nvPr/>
        </p:nvSpPr>
        <p:spPr bwMode="auto">
          <a:xfrm>
            <a:off x="304800" y="5624537"/>
            <a:ext cx="1981200" cy="381000"/>
          </a:xfrm>
          <a:prstGeom prst="rect">
            <a:avLst/>
          </a:prstGeom>
          <a:no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altLang="zh-CN" sz="1800" dirty="0" smtClean="0"/>
              <a:t> </a:t>
            </a:r>
            <a:r>
              <a:rPr lang="en-US" altLang="zh-CN" sz="1800" dirty="0" smtClean="0">
                <a:latin typeface="Cambria Math"/>
                <a:ea typeface="Cambria Math"/>
              </a:rPr>
              <a:t>•</a:t>
            </a:r>
            <a:r>
              <a:rPr lang="en-US" altLang="zh-CN" sz="1800" dirty="0" smtClean="0"/>
              <a:t> </a:t>
            </a:r>
            <a:r>
              <a:rPr lang="zh-CN" altLang="en-US" i="1" dirty="0" smtClean="0"/>
              <a:t>无死任务</a:t>
            </a:r>
            <a:endParaRPr lang="zh-CN" altLang="en-US" sz="1800" i="1" dirty="0"/>
          </a:p>
        </p:txBody>
      </p:sp>
      <p:sp>
        <p:nvSpPr>
          <p:cNvPr id="32" name="矩形 31"/>
          <p:cNvSpPr/>
          <p:nvPr/>
        </p:nvSpPr>
        <p:spPr bwMode="auto">
          <a:xfrm>
            <a:off x="152400" y="5929337"/>
            <a:ext cx="2971800" cy="609600"/>
          </a:xfrm>
          <a:prstGeom prst="rect">
            <a:avLst/>
          </a:prstGeom>
          <a:no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zh-CN" altLang="en-US" sz="1800" i="1" dirty="0"/>
          </a:p>
        </p:txBody>
      </p:sp>
      <p:sp>
        <p:nvSpPr>
          <p:cNvPr id="34" name="矩形 33"/>
          <p:cNvSpPr/>
          <p:nvPr/>
        </p:nvSpPr>
        <p:spPr bwMode="auto">
          <a:xfrm>
            <a:off x="304800" y="6234137"/>
            <a:ext cx="2667000" cy="609600"/>
          </a:xfrm>
          <a:prstGeom prst="rect">
            <a:avLst/>
          </a:prstGeom>
          <a:no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altLang="zh-CN" sz="1800" dirty="0" smtClean="0">
                <a:latin typeface="Cambria Math"/>
                <a:ea typeface="Cambria Math"/>
              </a:rPr>
              <a:t>•  </a:t>
            </a:r>
            <a:r>
              <a:rPr lang="zh-CN" altLang="en-US" sz="1800" i="1" dirty="0" smtClean="0"/>
              <a:t>无未使用的版本操作标注</a:t>
            </a:r>
            <a:endParaRPr lang="en-US" altLang="zh-CN" sz="1800" i="1" dirty="0" smtClean="0"/>
          </a:p>
        </p:txBody>
      </p:sp>
      <p:pic>
        <p:nvPicPr>
          <p:cNvPr id="35" name="Picture 3"/>
          <p:cNvPicPr>
            <a:picLocks noChangeAspect="1" noChangeArrowheads="1"/>
          </p:cNvPicPr>
          <p:nvPr/>
        </p:nvPicPr>
        <p:blipFill>
          <a:blip r:embed="rId7"/>
          <a:srcRect/>
          <a:stretch>
            <a:fillRect/>
          </a:stretch>
        </p:blipFill>
        <p:spPr bwMode="auto">
          <a:xfrm>
            <a:off x="6477000" y="1281137"/>
            <a:ext cx="1609725" cy="2886075"/>
          </a:xfrm>
          <a:prstGeom prst="rect">
            <a:avLst/>
          </a:prstGeom>
          <a:noFill/>
          <a:ln w="9525">
            <a:noFill/>
            <a:miter lim="800000"/>
            <a:headEnd/>
            <a:tailEnd/>
          </a:ln>
        </p:spPr>
      </p:pic>
      <p:sp>
        <p:nvSpPr>
          <p:cNvPr id="36" name="矩形 35"/>
          <p:cNvSpPr/>
          <p:nvPr/>
        </p:nvSpPr>
        <p:spPr bwMode="auto">
          <a:xfrm>
            <a:off x="1447800" y="2119337"/>
            <a:ext cx="304800" cy="457200"/>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37" name="矩形 36"/>
          <p:cNvSpPr/>
          <p:nvPr/>
        </p:nvSpPr>
        <p:spPr bwMode="auto">
          <a:xfrm>
            <a:off x="2590800" y="2119337"/>
            <a:ext cx="304800" cy="457200"/>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39" name="椭圆 38"/>
          <p:cNvSpPr/>
          <p:nvPr/>
        </p:nvSpPr>
        <p:spPr bwMode="auto">
          <a:xfrm>
            <a:off x="7162800" y="1509737"/>
            <a:ext cx="457200" cy="4572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40" name="椭圆 39"/>
          <p:cNvSpPr/>
          <p:nvPr/>
        </p:nvSpPr>
        <p:spPr bwMode="auto">
          <a:xfrm>
            <a:off x="7162800" y="2271737"/>
            <a:ext cx="457200" cy="4572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41" name="矩形 40"/>
          <p:cNvSpPr/>
          <p:nvPr/>
        </p:nvSpPr>
        <p:spPr bwMode="auto">
          <a:xfrm>
            <a:off x="3657600" y="5624537"/>
            <a:ext cx="5334000" cy="3810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43" name="矩形 42"/>
          <p:cNvSpPr/>
          <p:nvPr/>
        </p:nvSpPr>
        <p:spPr bwMode="auto">
          <a:xfrm>
            <a:off x="3657600" y="6081737"/>
            <a:ext cx="5334000" cy="3810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44" name="椭圆 43"/>
          <p:cNvSpPr/>
          <p:nvPr/>
        </p:nvSpPr>
        <p:spPr bwMode="auto">
          <a:xfrm>
            <a:off x="7162800" y="2957537"/>
            <a:ext cx="457200" cy="4572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46" name="矩形 45"/>
          <p:cNvSpPr/>
          <p:nvPr/>
        </p:nvSpPr>
        <p:spPr bwMode="auto">
          <a:xfrm>
            <a:off x="3657600" y="2119337"/>
            <a:ext cx="304800" cy="457200"/>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47" name="矩形 46"/>
          <p:cNvSpPr/>
          <p:nvPr/>
        </p:nvSpPr>
        <p:spPr bwMode="auto">
          <a:xfrm>
            <a:off x="3657600" y="6538937"/>
            <a:ext cx="5334000" cy="3810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48" name="TextBox 47"/>
          <p:cNvSpPr txBox="1"/>
          <p:nvPr/>
        </p:nvSpPr>
        <p:spPr>
          <a:xfrm>
            <a:off x="5410200" y="6538937"/>
            <a:ext cx="609600" cy="381000"/>
          </a:xfrm>
          <a:prstGeom prst="rect">
            <a:avLst/>
          </a:prstGeom>
          <a:noFill/>
        </p:spPr>
        <p:txBody>
          <a:bodyPr wrap="square" rtlCol="0">
            <a:spAutoFit/>
          </a:bodyPr>
          <a:lstStyle/>
          <a:p>
            <a:r>
              <a:rPr lang="en-US" altLang="zh-CN" sz="1800" b="1" dirty="0" smtClean="0">
                <a:solidFill>
                  <a:srgbClr val="FF0000"/>
                </a:solidFill>
              </a:rPr>
              <a:t>V4</a:t>
            </a:r>
            <a:endParaRPr lang="zh-CN" altLang="en-US" sz="1800" b="1" dirty="0">
              <a:solidFill>
                <a:srgbClr val="FF0000"/>
              </a:solidFill>
            </a:endParaRPr>
          </a:p>
        </p:txBody>
      </p:sp>
      <p:sp>
        <p:nvSpPr>
          <p:cNvPr id="50" name="椭圆 49"/>
          <p:cNvSpPr/>
          <p:nvPr/>
        </p:nvSpPr>
        <p:spPr bwMode="auto">
          <a:xfrm>
            <a:off x="7162800" y="2957537"/>
            <a:ext cx="457200" cy="4572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51" name="TextBox 50"/>
          <p:cNvSpPr txBox="1"/>
          <p:nvPr/>
        </p:nvSpPr>
        <p:spPr>
          <a:xfrm>
            <a:off x="5715000" y="6538937"/>
            <a:ext cx="685800" cy="369332"/>
          </a:xfrm>
          <a:prstGeom prst="rect">
            <a:avLst/>
          </a:prstGeom>
          <a:noFill/>
        </p:spPr>
        <p:txBody>
          <a:bodyPr wrap="square" rtlCol="0">
            <a:spAutoFit/>
          </a:bodyPr>
          <a:lstStyle/>
          <a:p>
            <a:r>
              <a:rPr lang="en-US" altLang="zh-CN" sz="1800" b="1" dirty="0" smtClean="0">
                <a:solidFill>
                  <a:srgbClr val="FF0000"/>
                </a:solidFill>
              </a:rPr>
              <a:t>V5</a:t>
            </a:r>
            <a:endParaRPr lang="zh-CN" altLang="en-US" sz="1800" b="1" dirty="0">
              <a:solidFill>
                <a:srgbClr val="FF0000"/>
              </a:solidFill>
            </a:endParaRPr>
          </a:p>
        </p:txBody>
      </p:sp>
      <p:sp>
        <p:nvSpPr>
          <p:cNvPr id="53" name="椭圆 52"/>
          <p:cNvSpPr/>
          <p:nvPr/>
        </p:nvSpPr>
        <p:spPr bwMode="auto">
          <a:xfrm>
            <a:off x="7162800" y="2957537"/>
            <a:ext cx="457200" cy="4572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54" name="TextBox 53"/>
          <p:cNvSpPr txBox="1"/>
          <p:nvPr/>
        </p:nvSpPr>
        <p:spPr>
          <a:xfrm>
            <a:off x="5410200" y="6538937"/>
            <a:ext cx="990600" cy="369332"/>
          </a:xfrm>
          <a:prstGeom prst="rect">
            <a:avLst/>
          </a:prstGeom>
          <a:noFill/>
        </p:spPr>
        <p:txBody>
          <a:bodyPr wrap="square" rtlCol="0">
            <a:spAutoFit/>
          </a:bodyPr>
          <a:lstStyle/>
          <a:p>
            <a:r>
              <a:rPr lang="en-US" altLang="zh-CN" sz="1800" b="1" dirty="0" smtClean="0">
                <a:solidFill>
                  <a:srgbClr val="FF0000"/>
                </a:solidFill>
              </a:rPr>
              <a:t>V2, V3</a:t>
            </a:r>
            <a:endParaRPr lang="zh-CN" altLang="en-US" sz="1800" b="1" dirty="0">
              <a:solidFill>
                <a:srgbClr val="FF0000"/>
              </a:solidFill>
            </a:endParaRPr>
          </a:p>
        </p:txBody>
      </p:sp>
      <p:sp>
        <p:nvSpPr>
          <p:cNvPr id="57" name="椭圆 56"/>
          <p:cNvSpPr/>
          <p:nvPr/>
        </p:nvSpPr>
        <p:spPr bwMode="auto">
          <a:xfrm>
            <a:off x="7162800" y="2957537"/>
            <a:ext cx="457200" cy="4572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61" name="椭圆 60"/>
          <p:cNvSpPr/>
          <p:nvPr/>
        </p:nvSpPr>
        <p:spPr bwMode="auto">
          <a:xfrm>
            <a:off x="5257800" y="2576537"/>
            <a:ext cx="457200" cy="4572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64" name="椭圆 63"/>
          <p:cNvSpPr/>
          <p:nvPr/>
        </p:nvSpPr>
        <p:spPr bwMode="auto">
          <a:xfrm>
            <a:off x="5257800" y="2576537"/>
            <a:ext cx="457200" cy="4572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67" name="矩形 66"/>
          <p:cNvSpPr/>
          <p:nvPr/>
        </p:nvSpPr>
        <p:spPr bwMode="auto">
          <a:xfrm>
            <a:off x="4800600" y="2576537"/>
            <a:ext cx="304800" cy="457200"/>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71" name="矩形 70"/>
          <p:cNvSpPr/>
          <p:nvPr/>
        </p:nvSpPr>
        <p:spPr bwMode="auto">
          <a:xfrm>
            <a:off x="4800600" y="2576537"/>
            <a:ext cx="304800" cy="457200"/>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72" name="椭圆 71"/>
          <p:cNvSpPr/>
          <p:nvPr/>
        </p:nvSpPr>
        <p:spPr bwMode="auto">
          <a:xfrm>
            <a:off x="5257800" y="2576537"/>
            <a:ext cx="457200" cy="4572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73" name="矩形 72"/>
          <p:cNvSpPr/>
          <p:nvPr/>
        </p:nvSpPr>
        <p:spPr bwMode="auto">
          <a:xfrm>
            <a:off x="171440" y="4929198"/>
            <a:ext cx="2971800" cy="609600"/>
          </a:xfrm>
          <a:prstGeom prst="rect">
            <a:avLst/>
          </a:prstGeom>
          <a:no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altLang="zh-CN" sz="1800" dirty="0" smtClean="0"/>
              <a:t>   </a:t>
            </a:r>
            <a:r>
              <a:rPr lang="en-US" altLang="zh-CN" sz="1800" dirty="0" smtClean="0">
                <a:latin typeface="Cambria Math"/>
                <a:ea typeface="Cambria Math"/>
              </a:rPr>
              <a:t>•</a:t>
            </a:r>
            <a:r>
              <a:rPr lang="en-US" altLang="zh-CN" sz="1800" dirty="0" smtClean="0"/>
              <a:t> </a:t>
            </a:r>
            <a:r>
              <a:rPr lang="zh-CN" altLang="en-US" sz="1800" i="1" dirty="0" smtClean="0"/>
              <a:t>可完成</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73"/>
                                        </p:tgtEl>
                                        <p:attrNameLst>
                                          <p:attrName>style.visibility</p:attrName>
                                        </p:attrNameLst>
                                      </p:cBhvr>
                                      <p:to>
                                        <p:strVal val="hidden"/>
                                      </p:to>
                                    </p:set>
                                  </p:childTnLst>
                                </p:cTn>
                              </p:par>
                              <p:par>
                                <p:cTn id="9" presetID="4" presetClass="entr" presetSubtype="32"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box(out)">
                                      <p:cBhvr>
                                        <p:cTn id="11" dur="500"/>
                                        <p:tgtEl>
                                          <p:spTgt spid="36"/>
                                        </p:tgtEl>
                                      </p:cBhvr>
                                    </p:animEffect>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grpId="2" nodeType="clickEffect">
                                  <p:stCondLst>
                                    <p:cond delay="0"/>
                                  </p:stCondLst>
                                  <p:childTnLst>
                                    <p:animMotion origin="layout" path="M 0 0 L 0.125 0 " pathEditMode="relative" ptsTypes="AA">
                                      <p:cBhvr>
                                        <p:cTn id="15" dur="1000" fill="hold"/>
                                        <p:tgtEl>
                                          <p:spTgt spid="36"/>
                                        </p:tgtEl>
                                        <p:attrNameLst>
                                          <p:attrName>ppt_x</p:attrName>
                                          <p:attrName>ppt_y</p:attrName>
                                        </p:attrNameLst>
                                      </p:cBhvr>
                                    </p:animMotion>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up)">
                                      <p:cBhvr>
                                        <p:cTn id="19" dur="5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9"/>
                                        </p:tgtEl>
                                        <p:attrNameLst>
                                          <p:attrName>style.visibility</p:attrName>
                                        </p:attrNameLst>
                                      </p:cBhvr>
                                      <p:to>
                                        <p:strVal val="visible"/>
                                      </p:to>
                                    </p:set>
                                  </p:childTnLst>
                                </p:cTn>
                              </p:par>
                            </p:childTnLst>
                          </p:cTn>
                        </p:par>
                        <p:par>
                          <p:cTn id="24" fill="hold">
                            <p:stCondLst>
                              <p:cond delay="0"/>
                            </p:stCondLst>
                            <p:childTnLst>
                              <p:par>
                                <p:cTn id="25" presetID="0" presetClass="path" presetSubtype="0" accel="50000" decel="50000" fill="hold" grpId="1" nodeType="afterEffect">
                                  <p:stCondLst>
                                    <p:cond delay="0"/>
                                  </p:stCondLst>
                                  <p:childTnLst>
                                    <p:animMotion origin="layout" path="M 0 0 L 0 0.11111 " pathEditMode="relative" ptsTypes="AA">
                                      <p:cBhvr>
                                        <p:cTn id="26" dur="1000" fill="hold"/>
                                        <p:tgtEl>
                                          <p:spTgt spid="39"/>
                                        </p:tgtEl>
                                        <p:attrNameLst>
                                          <p:attrName>ppt_x</p:attrName>
                                          <p:attrName>ppt_y</p:attrName>
                                        </p:attrNameLst>
                                      </p:cBhvr>
                                    </p:animMotion>
                                  </p:childTnLst>
                                </p:cTn>
                              </p:par>
                            </p:childTnLst>
                          </p:cTn>
                        </p:par>
                        <p:par>
                          <p:cTn id="27" fill="hold">
                            <p:stCondLst>
                              <p:cond delay="1000"/>
                            </p:stCondLst>
                            <p:childTnLst>
                              <p:par>
                                <p:cTn id="28" presetID="1" presetClass="entr" presetSubtype="0"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childTnLst>
                                </p:cTn>
                              </p:par>
                              <p:par>
                                <p:cTn id="30" presetID="1" presetClass="exit" presetSubtype="0" fill="hold" grpId="2" nodeType="withEffect">
                                  <p:stCondLst>
                                    <p:cond delay="0"/>
                                  </p:stCondLst>
                                  <p:childTnLst>
                                    <p:set>
                                      <p:cBhvr>
                                        <p:cTn id="31" dur="1" fill="hold">
                                          <p:stCondLst>
                                            <p:cond delay="0"/>
                                          </p:stCondLst>
                                        </p:cTn>
                                        <p:tgtEl>
                                          <p:spTgt spid="39"/>
                                        </p:tgtEl>
                                        <p:attrNameLst>
                                          <p:attrName>style.visibility</p:attrName>
                                        </p:attrNameLst>
                                      </p:cBhvr>
                                      <p:to>
                                        <p:strVal val="hidden"/>
                                      </p:to>
                                    </p:set>
                                  </p:childTnLst>
                                </p:cTn>
                              </p:par>
                            </p:childTnLst>
                          </p:cTn>
                        </p:par>
                        <p:par>
                          <p:cTn id="32" fill="hold">
                            <p:stCondLst>
                              <p:cond delay="1000"/>
                            </p:stCondLst>
                            <p:childTnLst>
                              <p:par>
                                <p:cTn id="33" presetID="0" presetClass="path" presetSubtype="0" accel="50000" decel="50000" fill="hold" grpId="1" nodeType="afterEffect">
                                  <p:stCondLst>
                                    <p:cond delay="0"/>
                                  </p:stCondLst>
                                  <p:childTnLst>
                                    <p:animMotion origin="layout" path="M -3.33333E-6 5.55112E-17 L -3.33333E-6 0.1 " pathEditMode="relative" rAng="0" ptsTypes="AA">
                                      <p:cBhvr>
                                        <p:cTn id="34" dur="1000" fill="hold"/>
                                        <p:tgtEl>
                                          <p:spTgt spid="40"/>
                                        </p:tgtEl>
                                        <p:attrNameLst>
                                          <p:attrName>ppt_x</p:attrName>
                                          <p:attrName>ppt_y</p:attrName>
                                        </p:attrNameLst>
                                      </p:cBhvr>
                                      <p:rCtr x="0" y="50"/>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0" presetClass="path" presetSubtype="0" accel="50000" decel="50000" fill="hold" grpId="2" nodeType="withEffect">
                                  <p:stCondLst>
                                    <p:cond delay="0"/>
                                  </p:stCondLst>
                                  <p:childTnLst>
                                    <p:animMotion origin="layout" path="M 0 0 L 0.125 0 " pathEditMode="relative" ptsTypes="AA">
                                      <p:cBhvr>
                                        <p:cTn id="40" dur="1000" fill="hold"/>
                                        <p:tgtEl>
                                          <p:spTgt spid="37"/>
                                        </p:tgtEl>
                                        <p:attrNameLst>
                                          <p:attrName>ppt_x</p:attrName>
                                          <p:attrName>ppt_y</p:attrName>
                                        </p:attrNameLst>
                                      </p:cBhvr>
                                    </p:animMotion>
                                  </p:childTnLst>
                                </p:cTn>
                              </p:par>
                              <p:par>
                                <p:cTn id="41" presetID="1" presetClass="exit" presetSubtype="0" fill="hold" grpId="1" nodeType="withEffect">
                                  <p:stCondLst>
                                    <p:cond delay="0"/>
                                  </p:stCondLst>
                                  <p:childTnLst>
                                    <p:set>
                                      <p:cBhvr>
                                        <p:cTn id="42" dur="1" fill="hold">
                                          <p:stCondLst>
                                            <p:cond delay="0"/>
                                          </p:stCondLst>
                                        </p:cTn>
                                        <p:tgtEl>
                                          <p:spTgt spid="41"/>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36"/>
                                        </p:tgtEl>
                                        <p:attrNameLst>
                                          <p:attrName>style.visibility</p:attrName>
                                        </p:attrNameLst>
                                      </p:cBhvr>
                                      <p:to>
                                        <p:strVal val="hidden"/>
                                      </p:to>
                                    </p:set>
                                  </p:childTnLst>
                                </p:cTn>
                              </p:par>
                            </p:childTnLst>
                          </p:cTn>
                        </p:par>
                        <p:par>
                          <p:cTn id="45" fill="hold">
                            <p:stCondLst>
                              <p:cond delay="1000"/>
                            </p:stCondLst>
                            <p:childTnLst>
                              <p:par>
                                <p:cTn id="46" presetID="22" presetClass="entr" presetSubtype="1"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wipe(up)">
                                      <p:cBhvr>
                                        <p:cTn id="48" dur="500"/>
                                        <p:tgtEl>
                                          <p:spTgt spid="43"/>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par>
                                <p:cTn id="53" presetID="1" presetClass="exit" presetSubtype="0" fill="hold" grpId="3" nodeType="withEffect">
                                  <p:stCondLst>
                                    <p:cond delay="0"/>
                                  </p:stCondLst>
                                  <p:childTnLst>
                                    <p:set>
                                      <p:cBhvr>
                                        <p:cTn id="54" dur="1" fill="hold">
                                          <p:stCondLst>
                                            <p:cond delay="0"/>
                                          </p:stCondLst>
                                        </p:cTn>
                                        <p:tgtEl>
                                          <p:spTgt spid="40"/>
                                        </p:tgtEl>
                                        <p:attrNameLst>
                                          <p:attrName>style.visibility</p:attrName>
                                        </p:attrNameLst>
                                      </p:cBhvr>
                                      <p:to>
                                        <p:strVal val="hidden"/>
                                      </p:to>
                                    </p:set>
                                  </p:childTnLst>
                                </p:cTn>
                              </p:par>
                            </p:childTnLst>
                          </p:cTn>
                        </p:par>
                        <p:par>
                          <p:cTn id="55" fill="hold">
                            <p:stCondLst>
                              <p:cond delay="0"/>
                            </p:stCondLst>
                            <p:childTnLst>
                              <p:par>
                                <p:cTn id="56" presetID="0" presetClass="path" presetSubtype="0" accel="50000" decel="50000" fill="hold" grpId="1" nodeType="afterEffect">
                                  <p:stCondLst>
                                    <p:cond delay="0"/>
                                  </p:stCondLst>
                                  <p:childTnLst>
                                    <p:animMotion origin="layout" path="M 6.66667E-6 -2.22222E-6 C 0.02518 -0.00671 0.05035 -0.01342 0.05001 -0.03055 C 0.04966 -0.04768 0.0066 -0.09074 -0.00209 -0.10278 " pathEditMode="relative" ptsTypes="aaA">
                                      <p:cBhvr>
                                        <p:cTn id="57" dur="1000" fill="hold"/>
                                        <p:tgtEl>
                                          <p:spTgt spid="44"/>
                                        </p:tgtEl>
                                        <p:attrNameLst>
                                          <p:attrName>ppt_x</p:attrName>
                                          <p:attrName>ppt_y</p:attrName>
                                        </p:attrNameLst>
                                      </p:cBhvr>
                                    </p:animMotion>
                                  </p:childTnLst>
                                </p:cTn>
                              </p:par>
                            </p:childTnLst>
                          </p:cTn>
                        </p:par>
                        <p:par>
                          <p:cTn id="58" fill="hold">
                            <p:stCondLst>
                              <p:cond delay="1000"/>
                            </p:stCondLst>
                            <p:childTnLst>
                              <p:par>
                                <p:cTn id="59" presetID="1" presetClass="entr" presetSubtype="0" fill="hold" grpId="4" nodeType="after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childTnLst>
                          </p:cTn>
                        </p:par>
                        <p:par>
                          <p:cTn id="61" fill="hold">
                            <p:stCondLst>
                              <p:cond delay="1000"/>
                            </p:stCondLst>
                            <p:childTnLst>
                              <p:par>
                                <p:cTn id="62" presetID="0" presetClass="path" presetSubtype="0" accel="50000" decel="50000" fill="hold" grpId="2" nodeType="afterEffect">
                                  <p:stCondLst>
                                    <p:cond delay="0"/>
                                  </p:stCondLst>
                                  <p:childTnLst>
                                    <p:animMotion origin="layout" path="M 0 0 L 0 0.1 " pathEditMode="relative" ptsTypes="AA">
                                      <p:cBhvr>
                                        <p:cTn id="63" dur="1000" fill="hold"/>
                                        <p:tgtEl>
                                          <p:spTgt spid="40"/>
                                        </p:tgtEl>
                                        <p:attrNameLst>
                                          <p:attrName>ppt_x</p:attrName>
                                          <p:attrName>ppt_y</p:attrName>
                                        </p:attrNameLst>
                                      </p:cBhvr>
                                    </p:animMotion>
                                  </p:childTnLst>
                                </p:cTn>
                              </p:par>
                              <p:par>
                                <p:cTn id="64" presetID="1" presetClass="exit" presetSubtype="0" fill="hold" grpId="2" nodeType="withEffect">
                                  <p:stCondLst>
                                    <p:cond delay="0"/>
                                  </p:stCondLst>
                                  <p:childTnLst>
                                    <p:set>
                                      <p:cBhvr>
                                        <p:cTn id="65" dur="1" fill="hold">
                                          <p:stCondLst>
                                            <p:cond delay="0"/>
                                          </p:stCondLst>
                                        </p:cTn>
                                        <p:tgtEl>
                                          <p:spTgt spid="44"/>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46"/>
                                        </p:tgtEl>
                                        <p:attrNameLst>
                                          <p:attrName>style.visibility</p:attrName>
                                        </p:attrNameLst>
                                      </p:cBhvr>
                                      <p:to>
                                        <p:strVal val="visible"/>
                                      </p:to>
                                    </p:set>
                                  </p:childTnLst>
                                </p:cTn>
                              </p:par>
                              <p:par>
                                <p:cTn id="70" presetID="1" presetClass="exit" presetSubtype="0" fill="hold" grpId="1" nodeType="withEffect">
                                  <p:stCondLst>
                                    <p:cond delay="0"/>
                                  </p:stCondLst>
                                  <p:childTnLst>
                                    <p:set>
                                      <p:cBhvr>
                                        <p:cTn id="71" dur="1" fill="hold">
                                          <p:stCondLst>
                                            <p:cond delay="0"/>
                                          </p:stCondLst>
                                        </p:cTn>
                                        <p:tgtEl>
                                          <p:spTgt spid="43"/>
                                        </p:tgtEl>
                                        <p:attrNameLst>
                                          <p:attrName>style.visibility</p:attrName>
                                        </p:attrNameLst>
                                      </p:cBhvr>
                                      <p:to>
                                        <p:strVal val="hidden"/>
                                      </p:to>
                                    </p:set>
                                  </p:childTnLst>
                                </p:cTn>
                              </p:par>
                              <p:par>
                                <p:cTn id="72" presetID="1" presetClass="exit" presetSubtype="0" fill="hold" grpId="1" nodeType="withEffect">
                                  <p:stCondLst>
                                    <p:cond delay="0"/>
                                  </p:stCondLst>
                                  <p:childTnLst>
                                    <p:set>
                                      <p:cBhvr>
                                        <p:cTn id="73" dur="1" fill="hold">
                                          <p:stCondLst>
                                            <p:cond delay="0"/>
                                          </p:stCondLst>
                                        </p:cTn>
                                        <p:tgtEl>
                                          <p:spTgt spid="37"/>
                                        </p:tgtEl>
                                        <p:attrNameLst>
                                          <p:attrName>style.visibility</p:attrName>
                                        </p:attrNameLst>
                                      </p:cBhvr>
                                      <p:to>
                                        <p:strVal val="hidden"/>
                                      </p:to>
                                    </p:set>
                                  </p:childTnLst>
                                </p:cTn>
                              </p:par>
                              <p:par>
                                <p:cTn id="74" presetID="0" presetClass="path" presetSubtype="0" accel="50000" decel="50000" fill="hold" grpId="2" nodeType="withEffect">
                                  <p:stCondLst>
                                    <p:cond delay="0"/>
                                  </p:stCondLst>
                                  <p:childTnLst>
                                    <p:animMotion origin="layout" path="M 5.55112E-17 2.22222E-6 C 0.01875 0.02685 0.03819 0.0537 0.05903 0.06389 C 0.07986 0.07407 0.11372 0.06157 0.125 0.06111 " pathEditMode="relative" rAng="0" ptsTypes="aaA">
                                      <p:cBhvr>
                                        <p:cTn id="75" dur="1000" fill="hold"/>
                                        <p:tgtEl>
                                          <p:spTgt spid="46"/>
                                        </p:tgtEl>
                                        <p:attrNameLst>
                                          <p:attrName>ppt_x</p:attrName>
                                          <p:attrName>ppt_y</p:attrName>
                                        </p:attrNameLst>
                                      </p:cBhvr>
                                      <p:rCtr x="63" y="37"/>
                                    </p:animMotion>
                                  </p:childTnLst>
                                </p:cTn>
                              </p:par>
                            </p:childTnLst>
                          </p:cTn>
                        </p:par>
                        <p:par>
                          <p:cTn id="76" fill="hold">
                            <p:stCondLst>
                              <p:cond delay="1000"/>
                            </p:stCondLst>
                            <p:childTnLst>
                              <p:par>
                                <p:cTn id="77" presetID="22" presetClass="entr" presetSubtype="1"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up)">
                                      <p:cBhvr>
                                        <p:cTn id="79" dur="500"/>
                                        <p:tgtEl>
                                          <p:spTgt spid="47"/>
                                        </p:tgtEl>
                                      </p:cBhvr>
                                    </p:animEffect>
                                  </p:childTnLst>
                                </p:cTn>
                              </p:par>
                            </p:childTnLst>
                          </p:cTn>
                        </p:par>
                      </p:childTnLst>
                    </p:cTn>
                  </p:par>
                  <p:par>
                    <p:cTn id="80" fill="hold">
                      <p:stCondLst>
                        <p:cond delay="indefinite"/>
                      </p:stCondLst>
                      <p:childTnLst>
                        <p:par>
                          <p:cTn id="81" fill="hold">
                            <p:stCondLst>
                              <p:cond delay="0"/>
                            </p:stCondLst>
                            <p:childTnLst>
                              <p:par>
                                <p:cTn id="82" presetID="5" presetClass="entr" presetSubtype="10" fill="hold" grpId="0" nodeType="click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checkerboard(across)">
                                      <p:cBhvr>
                                        <p:cTn id="84" dur="500"/>
                                        <p:tgtEl>
                                          <p:spTgt spid="48"/>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50"/>
                                        </p:tgtEl>
                                        <p:attrNameLst>
                                          <p:attrName>style.visibility</p:attrName>
                                        </p:attrNameLst>
                                      </p:cBhvr>
                                      <p:to>
                                        <p:strVal val="visible"/>
                                      </p:to>
                                    </p:set>
                                  </p:childTnLst>
                                </p:cTn>
                              </p:par>
                              <p:par>
                                <p:cTn id="89" presetID="1" presetClass="exit" presetSubtype="0" fill="hold" grpId="5" nodeType="withEffect">
                                  <p:stCondLst>
                                    <p:cond delay="0"/>
                                  </p:stCondLst>
                                  <p:childTnLst>
                                    <p:set>
                                      <p:cBhvr>
                                        <p:cTn id="90" dur="1" fill="hold">
                                          <p:stCondLst>
                                            <p:cond delay="0"/>
                                          </p:stCondLst>
                                        </p:cTn>
                                        <p:tgtEl>
                                          <p:spTgt spid="40"/>
                                        </p:tgtEl>
                                        <p:attrNameLst>
                                          <p:attrName>style.visibility</p:attrName>
                                        </p:attrNameLst>
                                      </p:cBhvr>
                                      <p:to>
                                        <p:strVal val="hidden"/>
                                      </p:to>
                                    </p:set>
                                  </p:childTnLst>
                                </p:cTn>
                              </p:par>
                            </p:childTnLst>
                          </p:cTn>
                        </p:par>
                        <p:par>
                          <p:cTn id="91" fill="hold">
                            <p:stCondLst>
                              <p:cond delay="0"/>
                            </p:stCondLst>
                            <p:childTnLst>
                              <p:par>
                                <p:cTn id="92" presetID="0" presetClass="path" presetSubtype="0" accel="50000" decel="50000" fill="hold" grpId="1" nodeType="afterEffect">
                                  <p:stCondLst>
                                    <p:cond delay="0"/>
                                  </p:stCondLst>
                                  <p:childTnLst>
                                    <p:animMotion origin="layout" path="M -3.33333E-6 0 L -3.33333E-6 0.11111 " pathEditMode="relative" rAng="0" ptsTypes="AA">
                                      <p:cBhvr>
                                        <p:cTn id="93" dur="1000" fill="hold"/>
                                        <p:tgtEl>
                                          <p:spTgt spid="50"/>
                                        </p:tgtEl>
                                        <p:attrNameLst>
                                          <p:attrName>ppt_x</p:attrName>
                                          <p:attrName>ppt_y</p:attrName>
                                        </p:attrNameLst>
                                      </p:cBhvr>
                                      <p:rCtr x="0" y="56"/>
                                    </p:animMotion>
                                  </p:childTnLst>
                                </p:cTn>
                              </p:par>
                            </p:childTnLst>
                          </p:cTn>
                        </p:par>
                        <p:par>
                          <p:cTn id="94" fill="hold">
                            <p:stCondLst>
                              <p:cond delay="1000"/>
                            </p:stCondLst>
                            <p:childTnLst>
                              <p:par>
                                <p:cTn id="95" presetID="5" presetClass="entr" presetSubtype="10" fill="hold" grpId="0" nodeType="after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checkerboard(across)">
                                      <p:cBhvr>
                                        <p:cTn id="97" dur="500"/>
                                        <p:tgtEl>
                                          <p:spTgt spid="64"/>
                                        </p:tgtEl>
                                      </p:cBhvr>
                                    </p:animEffect>
                                  </p:childTnLst>
                                </p:cTn>
                              </p:par>
                              <p:par>
                                <p:cTn id="98" presetID="1" presetClass="exit" presetSubtype="0" fill="hold" grpId="1" nodeType="withEffect">
                                  <p:stCondLst>
                                    <p:cond delay="0"/>
                                  </p:stCondLst>
                                  <p:childTnLst>
                                    <p:set>
                                      <p:cBhvr>
                                        <p:cTn id="99" dur="1" fill="hold">
                                          <p:stCondLst>
                                            <p:cond delay="0"/>
                                          </p:stCondLst>
                                        </p:cTn>
                                        <p:tgtEl>
                                          <p:spTgt spid="46"/>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67"/>
                                        </p:tgtEl>
                                        <p:attrNameLst>
                                          <p:attrName>style.visibility</p:attrName>
                                        </p:attrNameLst>
                                      </p:cBhvr>
                                      <p:to>
                                        <p:strVal val="visible"/>
                                      </p:to>
                                    </p:set>
                                  </p:childTnLst>
                                </p:cTn>
                              </p:par>
                              <p:par>
                                <p:cTn id="104" presetID="5" presetClass="entr" presetSubtype="10" fill="hold" grpId="0" nodeType="with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checkerboard(across)">
                                      <p:cBhvr>
                                        <p:cTn id="106" dur="500"/>
                                        <p:tgtEl>
                                          <p:spTgt spid="51"/>
                                        </p:tgtEl>
                                      </p:cBhvr>
                                    </p:animEffect>
                                  </p:childTnLst>
                                </p:cTn>
                              </p:par>
                              <p:par>
                                <p:cTn id="107" presetID="1" presetClass="exit" presetSubtype="0" fill="hold" grpId="2" nodeType="withEffect">
                                  <p:stCondLst>
                                    <p:cond delay="0"/>
                                  </p:stCondLst>
                                  <p:childTnLst>
                                    <p:set>
                                      <p:cBhvr>
                                        <p:cTn id="108" dur="1" fill="hold">
                                          <p:stCondLst>
                                            <p:cond delay="0"/>
                                          </p:stCondLst>
                                        </p:cTn>
                                        <p:tgtEl>
                                          <p:spTgt spid="50"/>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64"/>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48"/>
                                        </p:tgtEl>
                                        <p:attrNameLst>
                                          <p:attrName>style.visibility</p:attrName>
                                        </p:attrNameLst>
                                      </p:cBhvr>
                                      <p:to>
                                        <p:strVal val="hidden"/>
                                      </p:to>
                                    </p:set>
                                  </p:childTnLst>
                                </p:cTn>
                              </p:par>
                              <p:par>
                                <p:cTn id="113" presetID="1" presetClass="entr" presetSubtype="0" fill="hold" grpId="0" nodeType="withEffect">
                                  <p:stCondLst>
                                    <p:cond delay="0"/>
                                  </p:stCondLst>
                                  <p:childTnLst>
                                    <p:set>
                                      <p:cBhvr>
                                        <p:cTn id="114" dur="1" fill="hold">
                                          <p:stCondLst>
                                            <p:cond delay="0"/>
                                          </p:stCondLst>
                                        </p:cTn>
                                        <p:tgtEl>
                                          <p:spTgt spid="5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0" presetClass="path" presetSubtype="0" accel="50000" decel="50000" fill="hold" grpId="1" nodeType="clickEffect">
                                  <p:stCondLst>
                                    <p:cond delay="0"/>
                                  </p:stCondLst>
                                  <p:childTnLst>
                                    <p:animMotion origin="layout" path="M -3.33333E-6 0 C -0.02152 0.00972 -0.04288 0.01944 -0.05399 0.03796 C -0.0651 0.05648 -0.06458 0.09884 -0.06666 0.11111 " pathEditMode="relative" rAng="0" ptsTypes="aaA">
                                      <p:cBhvr>
                                        <p:cTn id="118" dur="1000" fill="hold"/>
                                        <p:tgtEl>
                                          <p:spTgt spid="53"/>
                                        </p:tgtEl>
                                        <p:attrNameLst>
                                          <p:attrName>ppt_x</p:attrName>
                                          <p:attrName>ppt_y</p:attrName>
                                        </p:attrNameLst>
                                      </p:cBhvr>
                                      <p:rCtr x="-33" y="56"/>
                                    </p:animMotion>
                                  </p:childTnLst>
                                </p:cTn>
                              </p:par>
                            </p:childTnLst>
                          </p:cTn>
                        </p:par>
                        <p:par>
                          <p:cTn id="119" fill="hold">
                            <p:stCondLst>
                              <p:cond delay="1000"/>
                            </p:stCondLst>
                            <p:childTnLst>
                              <p:par>
                                <p:cTn id="120" presetID="5" presetClass="entr" presetSubtype="10"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Effect transition="in" filter="checkerboard(across)">
                                      <p:cBhvr>
                                        <p:cTn id="122" dur="500"/>
                                        <p:tgtEl>
                                          <p:spTgt spid="61"/>
                                        </p:tgtEl>
                                      </p:cBhvr>
                                    </p:animEffect>
                                  </p:childTnLst>
                                </p:cTn>
                              </p:par>
                              <p:par>
                                <p:cTn id="123" presetID="1" presetClass="exit" presetSubtype="0" fill="hold" grpId="1" nodeType="withEffect">
                                  <p:stCondLst>
                                    <p:cond delay="0"/>
                                  </p:stCondLst>
                                  <p:childTnLst>
                                    <p:set>
                                      <p:cBhvr>
                                        <p:cTn id="124" dur="1" fill="hold">
                                          <p:stCondLst>
                                            <p:cond delay="0"/>
                                          </p:stCondLst>
                                        </p:cTn>
                                        <p:tgtEl>
                                          <p:spTgt spid="67"/>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71"/>
                                        </p:tgtEl>
                                        <p:attrNameLst>
                                          <p:attrName>style.visibility</p:attrName>
                                        </p:attrNameLst>
                                      </p:cBhvr>
                                      <p:to>
                                        <p:strVal val="visible"/>
                                      </p:to>
                                    </p:set>
                                  </p:childTnLst>
                                </p:cTn>
                              </p:par>
                            </p:childTnLst>
                          </p:cTn>
                        </p:par>
                        <p:par>
                          <p:cTn id="129" fill="hold">
                            <p:stCondLst>
                              <p:cond delay="0"/>
                            </p:stCondLst>
                            <p:childTnLst>
                              <p:par>
                                <p:cTn id="130" presetID="5" presetClass="entr" presetSubtype="10" fill="hold" grpId="0" nodeType="afterEffect">
                                  <p:stCondLst>
                                    <p:cond delay="0"/>
                                  </p:stCondLst>
                                  <p:childTnLst>
                                    <p:set>
                                      <p:cBhvr>
                                        <p:cTn id="131" dur="1" fill="hold">
                                          <p:stCondLst>
                                            <p:cond delay="0"/>
                                          </p:stCondLst>
                                        </p:cTn>
                                        <p:tgtEl>
                                          <p:spTgt spid="54"/>
                                        </p:tgtEl>
                                        <p:attrNameLst>
                                          <p:attrName>style.visibility</p:attrName>
                                        </p:attrNameLst>
                                      </p:cBhvr>
                                      <p:to>
                                        <p:strVal val="visible"/>
                                      </p:to>
                                    </p:set>
                                    <p:animEffect transition="in" filter="checkerboard(across)">
                                      <p:cBhvr>
                                        <p:cTn id="132" dur="500"/>
                                        <p:tgtEl>
                                          <p:spTgt spid="54"/>
                                        </p:tgtEl>
                                      </p:cBhvr>
                                    </p:animEffect>
                                  </p:childTnLst>
                                </p:cTn>
                              </p:par>
                              <p:par>
                                <p:cTn id="133" presetID="1" presetClass="exit" presetSubtype="0" fill="hold" grpId="2" nodeType="withEffect">
                                  <p:stCondLst>
                                    <p:cond delay="0"/>
                                  </p:stCondLst>
                                  <p:childTnLst>
                                    <p:set>
                                      <p:cBhvr>
                                        <p:cTn id="134" dur="1" fill="hold">
                                          <p:stCondLst>
                                            <p:cond delay="0"/>
                                          </p:stCondLst>
                                        </p:cTn>
                                        <p:tgtEl>
                                          <p:spTgt spid="53"/>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51"/>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61"/>
                                        </p:tgtEl>
                                        <p:attrNameLst>
                                          <p:attrName>style.visibility</p:attrName>
                                        </p:attrNameLst>
                                      </p:cBhvr>
                                      <p:to>
                                        <p:strVal val="hidden"/>
                                      </p:to>
                                    </p:set>
                                  </p:childTnLst>
                                </p:cTn>
                              </p:par>
                              <p:par>
                                <p:cTn id="139" presetID="1" presetClass="entr" presetSubtype="0"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childTnLst>
                                </p:cTn>
                              </p:par>
                              <p:par>
                                <p:cTn id="141" presetID="1" presetClass="exit" presetSubtype="0" fill="hold" grpId="3" nodeType="withEffect">
                                  <p:stCondLst>
                                    <p:cond delay="0"/>
                                  </p:stCondLst>
                                  <p:childTnLst>
                                    <p:set>
                                      <p:cBhvr>
                                        <p:cTn id="142" dur="1" fill="hold">
                                          <p:stCondLst>
                                            <p:cond delay="0"/>
                                          </p:stCondLst>
                                        </p:cTn>
                                        <p:tgtEl>
                                          <p:spTgt spid="53"/>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47"/>
                                        </p:tgtEl>
                                        <p:attrNameLst>
                                          <p:attrName>style.visibility</p:attrName>
                                        </p:attrNameLst>
                                      </p:cBhvr>
                                      <p:to>
                                        <p:strVal val="hidden"/>
                                      </p:to>
                                    </p:set>
                                  </p:childTnLst>
                                </p:cTn>
                              </p:par>
                            </p:childTnLst>
                          </p:cTn>
                        </p:par>
                      </p:childTnLst>
                    </p:cTn>
                  </p:par>
                  <p:par>
                    <p:cTn id="145" fill="hold">
                      <p:stCondLst>
                        <p:cond delay="indefinite"/>
                      </p:stCondLst>
                      <p:childTnLst>
                        <p:par>
                          <p:cTn id="146" fill="hold">
                            <p:stCondLst>
                              <p:cond delay="0"/>
                            </p:stCondLst>
                            <p:childTnLst>
                              <p:par>
                                <p:cTn id="147" presetID="0" presetClass="path" presetSubtype="0" accel="50000" decel="50000" fill="hold" grpId="1" nodeType="clickEffect">
                                  <p:stCondLst>
                                    <p:cond delay="0"/>
                                  </p:stCondLst>
                                  <p:childTnLst>
                                    <p:animMotion origin="layout" path="M -3.33333E-6 1.11111E-6 C 0.00973 0.00926 0.05834 -0.03704 0.05834 -0.05556 C 0.05834 -0.07408 0.00973 -0.12222 -3.33333E-6 -0.11111 C -0.00972 -0.1 -0.00972 -0.00926 -3.33333E-6 1.11111E-6 Z " pathEditMode="relative" ptsTypes="aaaa">
                                      <p:cBhvr>
                                        <p:cTn id="148" dur="2000" fill="hold"/>
                                        <p:tgtEl>
                                          <p:spTgt spid="57"/>
                                        </p:tgtEl>
                                        <p:attrNameLst>
                                          <p:attrName>ppt_x</p:attrName>
                                          <p:attrName>ppt_y</p:attrName>
                                        </p:attrNameLst>
                                      </p:cBhvr>
                                    </p:animMotion>
                                  </p:childTnLst>
                                </p:cTn>
                              </p:par>
                            </p:childTnLst>
                          </p:cTn>
                        </p:par>
                        <p:par>
                          <p:cTn id="149" fill="hold">
                            <p:stCondLst>
                              <p:cond delay="2000"/>
                            </p:stCondLst>
                            <p:childTnLst>
                              <p:par>
                                <p:cTn id="150" presetID="1" presetClass="exit" presetSubtype="0" fill="hold" grpId="1" nodeType="afterEffect">
                                  <p:stCondLst>
                                    <p:cond delay="0"/>
                                  </p:stCondLst>
                                  <p:childTnLst>
                                    <p:set>
                                      <p:cBhvr>
                                        <p:cTn id="151" dur="1" fill="hold">
                                          <p:stCondLst>
                                            <p:cond delay="0"/>
                                          </p:stCondLst>
                                        </p:cTn>
                                        <p:tgtEl>
                                          <p:spTgt spid="71"/>
                                        </p:tgtEl>
                                        <p:attrNameLst>
                                          <p:attrName>style.visibility</p:attrName>
                                        </p:attrNameLst>
                                      </p:cBhvr>
                                      <p:to>
                                        <p:strVal val="hidden"/>
                                      </p:to>
                                    </p:set>
                                  </p:childTnLst>
                                </p:cTn>
                              </p:par>
                            </p:childTnLst>
                          </p:cTn>
                        </p:par>
                        <p:par>
                          <p:cTn id="152" fill="hold">
                            <p:stCondLst>
                              <p:cond delay="2000"/>
                            </p:stCondLst>
                            <p:childTnLst>
                              <p:par>
                                <p:cTn id="153" presetID="5" presetClass="entr" presetSubtype="10" fill="hold" grpId="0" nodeType="afterEffect">
                                  <p:stCondLst>
                                    <p:cond delay="0"/>
                                  </p:stCondLst>
                                  <p:childTnLst>
                                    <p:set>
                                      <p:cBhvr>
                                        <p:cTn id="154" dur="1" fill="hold">
                                          <p:stCondLst>
                                            <p:cond delay="0"/>
                                          </p:stCondLst>
                                        </p:cTn>
                                        <p:tgtEl>
                                          <p:spTgt spid="72"/>
                                        </p:tgtEl>
                                        <p:attrNameLst>
                                          <p:attrName>style.visibility</p:attrName>
                                        </p:attrNameLst>
                                      </p:cBhvr>
                                      <p:to>
                                        <p:strVal val="visible"/>
                                      </p:to>
                                    </p:set>
                                    <p:animEffect transition="in" filter="checkerboard(across)">
                                      <p:cBhvr>
                                        <p:cTn id="1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6" grpId="0" animBg="1"/>
      <p:bldP spid="36" grpId="1" animBg="1"/>
      <p:bldP spid="36" grpId="2" animBg="1"/>
      <p:bldP spid="37" grpId="0" animBg="1"/>
      <p:bldP spid="37" grpId="1" animBg="1"/>
      <p:bldP spid="37" grpId="2" animBg="1"/>
      <p:bldP spid="39" grpId="0" animBg="1"/>
      <p:bldP spid="39" grpId="1" animBg="1"/>
      <p:bldP spid="39" grpId="2" animBg="1"/>
      <p:bldP spid="40" grpId="0" animBg="1"/>
      <p:bldP spid="40" grpId="1" animBg="1"/>
      <p:bldP spid="40" grpId="2" animBg="1"/>
      <p:bldP spid="40" grpId="3" animBg="1"/>
      <p:bldP spid="40" grpId="4" animBg="1"/>
      <p:bldP spid="40" grpId="5" animBg="1"/>
      <p:bldP spid="41" grpId="0" animBg="1"/>
      <p:bldP spid="41" grpId="1" animBg="1"/>
      <p:bldP spid="43" grpId="0" animBg="1"/>
      <p:bldP spid="43" grpId="1" animBg="1"/>
      <p:bldP spid="44" grpId="0" animBg="1"/>
      <p:bldP spid="44" grpId="1" animBg="1"/>
      <p:bldP spid="44" grpId="2" animBg="1"/>
      <p:bldP spid="46" grpId="0" animBg="1"/>
      <p:bldP spid="46" grpId="1" animBg="1"/>
      <p:bldP spid="46" grpId="2" animBg="1"/>
      <p:bldP spid="47" grpId="0" animBg="1"/>
      <p:bldP spid="47" grpId="1" animBg="1"/>
      <p:bldP spid="48" grpId="0"/>
      <p:bldP spid="48" grpId="1"/>
      <p:bldP spid="50" grpId="0" animBg="1"/>
      <p:bldP spid="50" grpId="1" animBg="1"/>
      <p:bldP spid="50" grpId="2" animBg="1"/>
      <p:bldP spid="51" grpId="0"/>
      <p:bldP spid="51" grpId="1"/>
      <p:bldP spid="53" grpId="0" animBg="1"/>
      <p:bldP spid="53" grpId="1" animBg="1"/>
      <p:bldP spid="53" grpId="2" animBg="1"/>
      <p:bldP spid="53" grpId="3" animBg="1"/>
      <p:bldP spid="54" grpId="0"/>
      <p:bldP spid="57" grpId="0" animBg="1"/>
      <p:bldP spid="57" grpId="1" animBg="1"/>
      <p:bldP spid="61" grpId="0" animBg="1"/>
      <p:bldP spid="61" grpId="1" animBg="1"/>
      <p:bldP spid="64" grpId="0" animBg="1"/>
      <p:bldP spid="64" grpId="1" animBg="1"/>
      <p:bldP spid="67" grpId="0" animBg="1"/>
      <p:bldP spid="67" grpId="1" animBg="1"/>
      <p:bldP spid="71" grpId="0" animBg="1"/>
      <p:bldP spid="71" grpId="1" animBg="1"/>
      <p:bldP spid="72" grpId="0" animBg="1"/>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标题 1"/>
          <p:cNvSpPr txBox="1">
            <a:spLocks/>
          </p:cNvSpPr>
          <p:nvPr/>
        </p:nvSpPr>
        <p:spPr>
          <a:xfrm>
            <a:off x="1028704" y="71414"/>
            <a:ext cx="7686700" cy="868346"/>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4400" b="0" i="0" u="none" strike="noStrike" kern="1200" cap="none" spc="0" normalizeH="0" baseline="0" noProof="0" dirty="0" smtClean="0">
                <a:ln>
                  <a:noFill/>
                </a:ln>
                <a:solidFill>
                  <a:schemeClr val="tx1"/>
                </a:solidFill>
                <a:effectLst/>
                <a:uLnTx/>
                <a:uFillTx/>
                <a:latin typeface="华文琥珀" pitchFamily="2" charset="-122"/>
                <a:ea typeface="华文琥珀" pitchFamily="2" charset="-122"/>
                <a:cs typeface="+mj-cs"/>
              </a:rPr>
              <a:t>解决方案 </a:t>
            </a:r>
            <a:r>
              <a:rPr kumimoji="0" lang="en-US" altLang="zh-CN" sz="4400" b="0" i="0" u="none" strike="noStrike" kern="1200" cap="none" spc="0" normalizeH="0" baseline="0" noProof="0" dirty="0" smtClean="0">
                <a:ln>
                  <a:noFill/>
                </a:ln>
                <a:solidFill>
                  <a:schemeClr val="tx1"/>
                </a:solidFill>
                <a:effectLst/>
                <a:uLnTx/>
                <a:uFillTx/>
                <a:latin typeface="华文琥珀" pitchFamily="2" charset="-122"/>
                <a:ea typeface="华文琥珀" pitchFamily="2" charset="-122"/>
                <a:cs typeface="+mj-cs"/>
              </a:rPr>
              <a:t>– </a:t>
            </a:r>
            <a:r>
              <a:rPr lang="zh-CN" altLang="en-US" sz="2400" dirty="0" smtClean="0">
                <a:latin typeface="华文琥珀" pitchFamily="2" charset="-122"/>
                <a:ea typeface="华文琥珀" pitchFamily="2" charset="-122"/>
                <a:cs typeface="+mj-cs"/>
              </a:rPr>
              <a:t>行为合规性</a:t>
            </a:r>
            <a:endParaRPr kumimoji="0" lang="zh-CN" altLang="en-US" sz="2400" b="0" i="0" u="none" strike="noStrike" kern="1200" cap="none" spc="0" normalizeH="0" baseline="0" noProof="0" dirty="0">
              <a:ln>
                <a:noFill/>
              </a:ln>
              <a:solidFill>
                <a:schemeClr val="tx1"/>
              </a:solidFill>
              <a:effectLst/>
              <a:uLnTx/>
              <a:uFillTx/>
              <a:latin typeface="华文琥珀" pitchFamily="2" charset="-122"/>
              <a:ea typeface="华文琥珀" pitchFamily="2" charset="-122"/>
              <a:cs typeface="+mj-cs"/>
            </a:endParaRPr>
          </a:p>
        </p:txBody>
      </p:sp>
      <p:pic>
        <p:nvPicPr>
          <p:cNvPr id="38" name="Picture 2"/>
          <p:cNvPicPr>
            <a:picLocks noChangeAspect="1" noChangeArrowheads="1"/>
          </p:cNvPicPr>
          <p:nvPr/>
        </p:nvPicPr>
        <p:blipFill>
          <a:blip r:embed="rId4"/>
          <a:srcRect/>
          <a:stretch>
            <a:fillRect/>
          </a:stretch>
        </p:blipFill>
        <p:spPr bwMode="auto">
          <a:xfrm>
            <a:off x="304800" y="1214422"/>
            <a:ext cx="3294888" cy="1752600"/>
          </a:xfrm>
          <a:prstGeom prst="rect">
            <a:avLst/>
          </a:prstGeom>
          <a:noFill/>
          <a:ln w="9525">
            <a:noFill/>
            <a:miter lim="800000"/>
            <a:headEnd/>
            <a:tailEnd/>
          </a:ln>
        </p:spPr>
      </p:pic>
      <p:sp>
        <p:nvSpPr>
          <p:cNvPr id="42" name="TextBox 41"/>
          <p:cNvSpPr txBox="1"/>
          <p:nvPr/>
        </p:nvSpPr>
        <p:spPr>
          <a:xfrm>
            <a:off x="304800" y="857232"/>
            <a:ext cx="1676400" cy="400110"/>
          </a:xfrm>
          <a:prstGeom prst="rect">
            <a:avLst/>
          </a:prstGeom>
          <a:noFill/>
        </p:spPr>
        <p:txBody>
          <a:bodyPr wrap="square" rtlCol="0">
            <a:spAutoFit/>
          </a:bodyPr>
          <a:lstStyle/>
          <a:p>
            <a:r>
              <a:rPr lang="en-US" altLang="zh-CN" sz="2000" dirty="0" smtClean="0"/>
              <a:t>VWF-net</a:t>
            </a:r>
            <a:r>
              <a:rPr lang="zh-CN" altLang="en-US" sz="2000" dirty="0" smtClean="0"/>
              <a:t>：</a:t>
            </a:r>
            <a:endParaRPr lang="zh-CN" altLang="en-US" sz="2000" dirty="0"/>
          </a:p>
        </p:txBody>
      </p:sp>
      <p:grpSp>
        <p:nvGrpSpPr>
          <p:cNvPr id="45" name="组合 44"/>
          <p:cNvGrpSpPr/>
          <p:nvPr/>
        </p:nvGrpSpPr>
        <p:grpSpPr>
          <a:xfrm>
            <a:off x="5261811" y="857232"/>
            <a:ext cx="3272589" cy="2209800"/>
            <a:chOff x="5261811" y="609600"/>
            <a:chExt cx="3272589" cy="2209800"/>
          </a:xfrm>
        </p:grpSpPr>
        <p:pic>
          <p:nvPicPr>
            <p:cNvPr id="49" name="Picture 3"/>
            <p:cNvPicPr>
              <a:picLocks noChangeAspect="1" noChangeArrowheads="1"/>
            </p:cNvPicPr>
            <p:nvPr/>
          </p:nvPicPr>
          <p:blipFill>
            <a:blip r:embed="rId5"/>
            <a:srcRect/>
            <a:stretch>
              <a:fillRect/>
            </a:stretch>
          </p:blipFill>
          <p:spPr bwMode="auto">
            <a:xfrm>
              <a:off x="5261811" y="990600"/>
              <a:ext cx="3272589" cy="1828800"/>
            </a:xfrm>
            <a:prstGeom prst="rect">
              <a:avLst/>
            </a:prstGeom>
            <a:noFill/>
            <a:ln w="9525">
              <a:noFill/>
              <a:miter lim="800000"/>
              <a:headEnd/>
              <a:tailEnd/>
            </a:ln>
          </p:spPr>
        </p:pic>
        <p:sp>
          <p:nvSpPr>
            <p:cNvPr id="52" name="TextBox 51"/>
            <p:cNvSpPr txBox="1"/>
            <p:nvPr/>
          </p:nvSpPr>
          <p:spPr>
            <a:xfrm>
              <a:off x="5277853" y="609600"/>
              <a:ext cx="1447800" cy="400110"/>
            </a:xfrm>
            <a:prstGeom prst="rect">
              <a:avLst/>
            </a:prstGeom>
            <a:noFill/>
          </p:spPr>
          <p:txBody>
            <a:bodyPr wrap="square" rtlCol="0">
              <a:spAutoFit/>
            </a:bodyPr>
            <a:lstStyle/>
            <a:p>
              <a:r>
                <a:rPr lang="en-US" altLang="zh-CN" sz="2000" dirty="0" smtClean="0"/>
                <a:t>WF-net</a:t>
              </a:r>
              <a:r>
                <a:rPr lang="zh-CN" altLang="en-US" sz="2000" dirty="0" smtClean="0"/>
                <a:t>：</a:t>
              </a:r>
              <a:endParaRPr lang="zh-CN" altLang="en-US" sz="2000" dirty="0"/>
            </a:p>
          </p:txBody>
        </p:sp>
      </p:grpSp>
      <p:grpSp>
        <p:nvGrpSpPr>
          <p:cNvPr id="55" name="组合 54"/>
          <p:cNvGrpSpPr/>
          <p:nvPr/>
        </p:nvGrpSpPr>
        <p:grpSpPr>
          <a:xfrm>
            <a:off x="3581400" y="1571612"/>
            <a:ext cx="1752600" cy="914400"/>
            <a:chOff x="3581400" y="1905000"/>
            <a:chExt cx="1752600" cy="914400"/>
          </a:xfrm>
        </p:grpSpPr>
        <p:sp>
          <p:nvSpPr>
            <p:cNvPr id="56" name="右箭头 55"/>
            <p:cNvSpPr/>
            <p:nvPr/>
          </p:nvSpPr>
          <p:spPr bwMode="auto">
            <a:xfrm>
              <a:off x="3581400" y="1905000"/>
              <a:ext cx="1676400" cy="914400"/>
            </a:xfrm>
            <a:prstGeom prst="rightArrow">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58" name="TextBox 57"/>
            <p:cNvSpPr txBox="1"/>
            <p:nvPr/>
          </p:nvSpPr>
          <p:spPr>
            <a:xfrm>
              <a:off x="3643306" y="2157324"/>
              <a:ext cx="1690694" cy="400110"/>
            </a:xfrm>
            <a:prstGeom prst="rect">
              <a:avLst/>
            </a:prstGeom>
            <a:noFill/>
          </p:spPr>
          <p:txBody>
            <a:bodyPr wrap="square" rtlCol="0">
              <a:spAutoFit/>
            </a:bodyPr>
            <a:lstStyle/>
            <a:p>
              <a:r>
                <a:rPr lang="en-US" altLang="zh-CN" sz="2000" dirty="0" smtClean="0"/>
                <a:t>  </a:t>
              </a:r>
              <a:r>
                <a:rPr lang="zh-CN" altLang="en-US" sz="2000" dirty="0" smtClean="0"/>
                <a:t>转换</a:t>
              </a:r>
              <a:endParaRPr lang="zh-CN" altLang="en-US" sz="2000" dirty="0"/>
            </a:p>
          </p:txBody>
        </p:sp>
      </p:grpSp>
      <p:grpSp>
        <p:nvGrpSpPr>
          <p:cNvPr id="60" name="组合 59"/>
          <p:cNvGrpSpPr/>
          <p:nvPr/>
        </p:nvGrpSpPr>
        <p:grpSpPr>
          <a:xfrm>
            <a:off x="5334000" y="3786190"/>
            <a:ext cx="2971800" cy="2209800"/>
            <a:chOff x="5334000" y="3886200"/>
            <a:chExt cx="2971800" cy="2209800"/>
          </a:xfrm>
        </p:grpSpPr>
        <p:sp>
          <p:nvSpPr>
            <p:cNvPr id="62" name="矩形 61"/>
            <p:cNvSpPr/>
            <p:nvPr/>
          </p:nvSpPr>
          <p:spPr bwMode="auto">
            <a:xfrm>
              <a:off x="5334000" y="3886200"/>
              <a:ext cx="2971800" cy="609600"/>
            </a:xfrm>
            <a:prstGeom prst="rect">
              <a:avLst/>
            </a:prstGeom>
            <a:solidFill>
              <a:srgbClr val="00B0F0"/>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zh-CN" altLang="en-US" sz="1800" dirty="0" smtClean="0"/>
                <a:t>合理性（</a:t>
              </a:r>
              <a:r>
                <a:rPr lang="en-US" altLang="zh-CN" sz="1800" dirty="0" smtClean="0"/>
                <a:t>Soundness</a:t>
              </a:r>
              <a:r>
                <a:rPr lang="zh-CN" altLang="en-US" sz="1800" dirty="0" smtClean="0"/>
                <a:t>）</a:t>
              </a:r>
              <a:r>
                <a:rPr lang="en-US" altLang="zh-CN" sz="1800" dirty="0" smtClean="0"/>
                <a:t> </a:t>
              </a:r>
              <a:r>
                <a:rPr lang="zh-CN" altLang="en-US" sz="1800" dirty="0" smtClean="0"/>
                <a:t>：</a:t>
              </a:r>
            </a:p>
          </p:txBody>
        </p:sp>
        <p:sp>
          <p:nvSpPr>
            <p:cNvPr id="63" name="矩形 62"/>
            <p:cNvSpPr/>
            <p:nvPr/>
          </p:nvSpPr>
          <p:spPr bwMode="auto">
            <a:xfrm>
              <a:off x="5334000" y="4495800"/>
              <a:ext cx="2971800" cy="609600"/>
            </a:xfrm>
            <a:prstGeom prst="rect">
              <a:avLst/>
            </a:prstGeom>
            <a:solidFill>
              <a:srgbClr val="00B0F0"/>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altLang="zh-CN" sz="1800" dirty="0" smtClean="0"/>
                <a:t>    </a:t>
              </a:r>
              <a:r>
                <a:rPr lang="zh-CN" altLang="en-US" sz="1800" dirty="0" smtClean="0"/>
                <a:t>可完成</a:t>
              </a:r>
              <a:endParaRPr lang="zh-CN" altLang="en-US" sz="1800" i="1" dirty="0" smtClean="0"/>
            </a:p>
          </p:txBody>
        </p:sp>
        <p:sp>
          <p:nvSpPr>
            <p:cNvPr id="64" name="矩形 63"/>
            <p:cNvSpPr/>
            <p:nvPr/>
          </p:nvSpPr>
          <p:spPr bwMode="auto">
            <a:xfrm>
              <a:off x="5334000" y="5105400"/>
              <a:ext cx="2971800" cy="990600"/>
            </a:xfrm>
            <a:prstGeom prst="rect">
              <a:avLst/>
            </a:prstGeom>
            <a:solidFill>
              <a:srgbClr val="00B0F0"/>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altLang="zh-CN" sz="1800" dirty="0" smtClean="0"/>
                <a:t>    </a:t>
              </a:r>
              <a:r>
                <a:rPr lang="zh-CN" altLang="en-US" dirty="0" smtClean="0"/>
                <a:t>无死任务</a:t>
              </a:r>
              <a:endParaRPr lang="zh-CN" altLang="en-US" sz="1800" i="1" dirty="0"/>
            </a:p>
          </p:txBody>
        </p:sp>
      </p:grpSp>
      <p:sp>
        <p:nvSpPr>
          <p:cNvPr id="65" name="矩形 64"/>
          <p:cNvSpPr/>
          <p:nvPr/>
        </p:nvSpPr>
        <p:spPr bwMode="auto">
          <a:xfrm>
            <a:off x="533400" y="3786190"/>
            <a:ext cx="2971800" cy="609600"/>
          </a:xfrm>
          <a:prstGeom prst="rect">
            <a:avLst/>
          </a:prstGeom>
          <a:solidFill>
            <a:srgbClr val="00B0F0"/>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zh-CN" altLang="en-US" sz="1800" dirty="0" smtClean="0"/>
              <a:t>行为合规性：</a:t>
            </a:r>
          </a:p>
        </p:txBody>
      </p:sp>
      <p:sp>
        <p:nvSpPr>
          <p:cNvPr id="66" name="矩形 65"/>
          <p:cNvSpPr/>
          <p:nvPr/>
        </p:nvSpPr>
        <p:spPr bwMode="auto">
          <a:xfrm>
            <a:off x="533400" y="4395790"/>
            <a:ext cx="2971800" cy="609600"/>
          </a:xfrm>
          <a:prstGeom prst="rect">
            <a:avLst/>
          </a:prstGeom>
          <a:solidFill>
            <a:srgbClr val="00B0F0"/>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altLang="zh-CN" sz="1800" dirty="0" smtClean="0"/>
              <a:t>    </a:t>
            </a:r>
            <a:r>
              <a:rPr lang="zh-CN" altLang="en-US" sz="1800" i="1" dirty="0" smtClean="0"/>
              <a:t>可完成</a:t>
            </a:r>
          </a:p>
        </p:txBody>
      </p:sp>
      <p:sp>
        <p:nvSpPr>
          <p:cNvPr id="68" name="矩形 67"/>
          <p:cNvSpPr/>
          <p:nvPr/>
        </p:nvSpPr>
        <p:spPr bwMode="auto">
          <a:xfrm>
            <a:off x="533400" y="5005390"/>
            <a:ext cx="2971800" cy="381000"/>
          </a:xfrm>
          <a:prstGeom prst="rect">
            <a:avLst/>
          </a:prstGeom>
          <a:solidFill>
            <a:srgbClr val="00B0F0"/>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altLang="zh-CN" sz="1800" dirty="0" smtClean="0"/>
              <a:t>    </a:t>
            </a:r>
            <a:r>
              <a:rPr lang="zh-CN" altLang="en-US" sz="1800" i="1" dirty="0" smtClean="0"/>
              <a:t>无死任务</a:t>
            </a:r>
            <a:endParaRPr lang="zh-CN" altLang="en-US" sz="1800" i="1" dirty="0"/>
          </a:p>
        </p:txBody>
      </p:sp>
      <p:sp>
        <p:nvSpPr>
          <p:cNvPr id="69" name="矩形 68"/>
          <p:cNvSpPr/>
          <p:nvPr/>
        </p:nvSpPr>
        <p:spPr bwMode="auto">
          <a:xfrm>
            <a:off x="533400" y="5386390"/>
            <a:ext cx="2971800" cy="609600"/>
          </a:xfrm>
          <a:prstGeom prst="rect">
            <a:avLst/>
          </a:prstGeom>
          <a:solidFill>
            <a:srgbClr val="00B0F0"/>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zh-CN" altLang="en-US" sz="1800" i="1" dirty="0"/>
          </a:p>
        </p:txBody>
      </p:sp>
      <p:grpSp>
        <p:nvGrpSpPr>
          <p:cNvPr id="70" name="组合 69"/>
          <p:cNvGrpSpPr/>
          <p:nvPr/>
        </p:nvGrpSpPr>
        <p:grpSpPr>
          <a:xfrm>
            <a:off x="6377022" y="3071810"/>
            <a:ext cx="1195374" cy="857256"/>
            <a:chOff x="6377022" y="2819400"/>
            <a:chExt cx="1195374" cy="990600"/>
          </a:xfrm>
        </p:grpSpPr>
        <p:grpSp>
          <p:nvGrpSpPr>
            <p:cNvPr id="72" name="组合 28"/>
            <p:cNvGrpSpPr/>
            <p:nvPr/>
          </p:nvGrpSpPr>
          <p:grpSpPr>
            <a:xfrm rot="5400000">
              <a:off x="6362700" y="2857500"/>
              <a:ext cx="990600" cy="914400"/>
              <a:chOff x="3581400" y="1905000"/>
              <a:chExt cx="1676400" cy="914400"/>
            </a:xfrm>
          </p:grpSpPr>
          <p:sp>
            <p:nvSpPr>
              <p:cNvPr id="75" name="右箭头 74"/>
              <p:cNvSpPr/>
              <p:nvPr/>
            </p:nvSpPr>
            <p:spPr bwMode="auto">
              <a:xfrm>
                <a:off x="3581400" y="1905000"/>
                <a:ext cx="1676400" cy="914400"/>
              </a:xfrm>
              <a:prstGeom prst="rightArrow">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76" name="TextBox 75"/>
              <p:cNvSpPr txBox="1"/>
              <p:nvPr/>
            </p:nvSpPr>
            <p:spPr>
              <a:xfrm>
                <a:off x="3657600" y="2133600"/>
                <a:ext cx="1219200" cy="400110"/>
              </a:xfrm>
              <a:prstGeom prst="rect">
                <a:avLst/>
              </a:prstGeom>
              <a:noFill/>
            </p:spPr>
            <p:txBody>
              <a:bodyPr wrap="square" rtlCol="0">
                <a:spAutoFit/>
              </a:bodyPr>
              <a:lstStyle/>
              <a:p>
                <a:endParaRPr lang="zh-CN" altLang="en-US" sz="2000" dirty="0"/>
              </a:p>
            </p:txBody>
          </p:sp>
        </p:grpSp>
        <p:sp>
          <p:nvSpPr>
            <p:cNvPr id="74" name="TextBox 73"/>
            <p:cNvSpPr txBox="1"/>
            <p:nvPr/>
          </p:nvSpPr>
          <p:spPr>
            <a:xfrm>
              <a:off x="6377022" y="2952728"/>
              <a:ext cx="1195374" cy="400110"/>
            </a:xfrm>
            <a:prstGeom prst="rect">
              <a:avLst/>
            </a:prstGeom>
            <a:noFill/>
          </p:spPr>
          <p:txBody>
            <a:bodyPr wrap="square" rtlCol="0">
              <a:spAutoFit/>
            </a:bodyPr>
            <a:lstStyle/>
            <a:p>
              <a:r>
                <a:rPr lang="en-US" altLang="zh-CN" sz="2000" dirty="0" smtClean="0"/>
                <a:t>   </a:t>
              </a:r>
              <a:r>
                <a:rPr lang="zh-CN" altLang="en-US" sz="2000" dirty="0" smtClean="0"/>
                <a:t>检查</a:t>
              </a:r>
              <a:endParaRPr lang="zh-CN" altLang="en-US" sz="2000" dirty="0"/>
            </a:p>
          </p:txBody>
        </p:sp>
      </p:grpSp>
      <p:sp>
        <p:nvSpPr>
          <p:cNvPr id="77" name="矩形 76"/>
          <p:cNvSpPr/>
          <p:nvPr/>
        </p:nvSpPr>
        <p:spPr bwMode="auto">
          <a:xfrm>
            <a:off x="762000" y="5386390"/>
            <a:ext cx="2514600" cy="609600"/>
          </a:xfrm>
          <a:prstGeom prst="rect">
            <a:avLst/>
          </a:prstGeom>
          <a:no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zh-CN" altLang="en-US" sz="1800" i="1" dirty="0" smtClean="0"/>
              <a:t>无未使用的版本操作标注</a:t>
            </a:r>
            <a:endParaRPr lang="zh-CN" altLang="en-US" sz="1800" i="1" dirty="0"/>
          </a:p>
        </p:txBody>
      </p:sp>
      <p:grpSp>
        <p:nvGrpSpPr>
          <p:cNvPr id="78" name="组合 33"/>
          <p:cNvGrpSpPr/>
          <p:nvPr/>
        </p:nvGrpSpPr>
        <p:grpSpPr>
          <a:xfrm rot="10800000">
            <a:off x="3505200" y="3714768"/>
            <a:ext cx="1828800" cy="838200"/>
            <a:chOff x="3581400" y="1905000"/>
            <a:chExt cx="1676400" cy="914400"/>
          </a:xfrm>
        </p:grpSpPr>
        <p:sp>
          <p:nvSpPr>
            <p:cNvPr id="79" name="右箭头 78"/>
            <p:cNvSpPr/>
            <p:nvPr/>
          </p:nvSpPr>
          <p:spPr bwMode="auto">
            <a:xfrm>
              <a:off x="3581400" y="1905000"/>
              <a:ext cx="1676400" cy="914400"/>
            </a:xfrm>
            <a:prstGeom prst="rightArrow">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80" name="TextBox 79"/>
            <p:cNvSpPr txBox="1"/>
            <p:nvPr/>
          </p:nvSpPr>
          <p:spPr>
            <a:xfrm flipV="1">
              <a:off x="3581400" y="2154383"/>
              <a:ext cx="1250950" cy="436484"/>
            </a:xfrm>
            <a:prstGeom prst="rect">
              <a:avLst/>
            </a:prstGeom>
            <a:noFill/>
          </p:spPr>
          <p:txBody>
            <a:bodyPr wrap="square" rtlCol="0">
              <a:spAutoFit/>
            </a:bodyPr>
            <a:lstStyle/>
            <a:p>
              <a:r>
                <a:rPr lang="zh-CN" altLang="en-US" sz="2000" dirty="0" smtClean="0"/>
                <a:t>解释</a:t>
              </a:r>
              <a:endParaRPr lang="zh-CN" altLang="en-US" sz="2000" dirty="0"/>
            </a:p>
          </p:txBody>
        </p:sp>
      </p:grpSp>
      <p:sp>
        <p:nvSpPr>
          <p:cNvPr id="81" name="左右箭头 80"/>
          <p:cNvSpPr/>
          <p:nvPr/>
        </p:nvSpPr>
        <p:spPr bwMode="auto">
          <a:xfrm>
            <a:off x="3505200" y="4471990"/>
            <a:ext cx="1828800" cy="457200"/>
          </a:xfrm>
          <a:prstGeom prst="leftRightArrow">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82" name="左右箭头 81"/>
          <p:cNvSpPr/>
          <p:nvPr/>
        </p:nvSpPr>
        <p:spPr bwMode="auto">
          <a:xfrm>
            <a:off x="3505200" y="5081590"/>
            <a:ext cx="1828800" cy="762000"/>
          </a:xfrm>
          <a:prstGeom prst="leftRightArrow">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88" name="矩形 87"/>
          <p:cNvSpPr/>
          <p:nvPr/>
        </p:nvSpPr>
        <p:spPr bwMode="auto">
          <a:xfrm>
            <a:off x="500034" y="3852850"/>
            <a:ext cx="7772400" cy="2133600"/>
          </a:xfrm>
          <a:prstGeom prst="rect">
            <a:avLst/>
          </a:prstGeom>
          <a:solidFill>
            <a:srgbClr val="27D1F3">
              <a:alpha val="80000"/>
            </a:srgb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89" name="TextBox 88"/>
          <p:cNvSpPr txBox="1"/>
          <p:nvPr/>
        </p:nvSpPr>
        <p:spPr>
          <a:xfrm>
            <a:off x="3214678" y="4472638"/>
            <a:ext cx="2857520" cy="523220"/>
          </a:xfrm>
          <a:prstGeom prst="rect">
            <a:avLst/>
          </a:prstGeom>
          <a:noFill/>
        </p:spPr>
        <p:txBody>
          <a:bodyPr wrap="square" rtlCol="0">
            <a:spAutoFit/>
          </a:bodyPr>
          <a:lstStyle/>
          <a:p>
            <a:r>
              <a:rPr lang="zh-CN" altLang="en-US" sz="2800" b="1" dirty="0" smtClean="0">
                <a:ln w="12700">
                  <a:solidFill>
                    <a:schemeClr val="tx2">
                      <a:satMod val="155000"/>
                    </a:schemeClr>
                  </a:solidFill>
                  <a:prstDash val="solid"/>
                </a:ln>
                <a:effectLst>
                  <a:outerShdw blurRad="41275" dist="20320" dir="1800000" algn="tl" rotWithShape="0">
                    <a:srgbClr val="000000">
                      <a:alpha val="40000"/>
                    </a:srgbClr>
                  </a:outerShdw>
                </a:effectLst>
              </a:rPr>
              <a:t>二者是否等价</a:t>
            </a:r>
            <a:r>
              <a:rPr lang="en-US" altLang="zh-CN" sz="2800" b="1" dirty="0" smtClean="0">
                <a:ln w="12700">
                  <a:solidFill>
                    <a:schemeClr val="tx2">
                      <a:satMod val="155000"/>
                    </a:schemeClr>
                  </a:solidFill>
                  <a:prstDash val="solid"/>
                </a:ln>
                <a:effectLst>
                  <a:outerShdw blurRad="41275" dist="20320" dir="1800000" algn="tl" rotWithShape="0">
                    <a:srgbClr val="000000">
                      <a:alpha val="40000"/>
                    </a:srgbClr>
                  </a:outerShdw>
                </a:effectLst>
              </a:rPr>
              <a:t>?</a:t>
            </a:r>
            <a:endParaRPr lang="zh-CN" altLang="en-US" sz="28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32" name="矩形 31"/>
          <p:cNvSpPr/>
          <p:nvPr/>
        </p:nvSpPr>
        <p:spPr>
          <a:xfrm>
            <a:off x="500034" y="6006132"/>
            <a:ext cx="8643966" cy="923330"/>
          </a:xfrm>
          <a:prstGeom prst="rect">
            <a:avLst/>
          </a:prstGeom>
        </p:spPr>
        <p:txBody>
          <a:bodyPr wrap="square">
            <a:spAutoFit/>
          </a:bodyPr>
          <a:lstStyle/>
          <a:p>
            <a:r>
              <a:rPr lang="zh-CN" altLang="en-US" dirty="0" smtClean="0"/>
              <a:t>*</a:t>
            </a:r>
            <a:r>
              <a:rPr lang="en-US" altLang="zh-CN" dirty="0" err="1" smtClean="0"/>
              <a:t>Z.Wang</a:t>
            </a:r>
            <a:r>
              <a:rPr lang="en-US" altLang="zh-CN" dirty="0" smtClean="0"/>
              <a:t>, A.H.M. </a:t>
            </a:r>
            <a:r>
              <a:rPr lang="en-US" altLang="zh-CN" dirty="0" err="1" smtClean="0"/>
              <a:t>ter</a:t>
            </a:r>
            <a:r>
              <a:rPr lang="en-US" altLang="zh-CN" dirty="0" smtClean="0"/>
              <a:t> </a:t>
            </a:r>
            <a:r>
              <a:rPr lang="en-US" altLang="zh-CN" dirty="0" err="1" smtClean="0"/>
              <a:t>Hofstede</a:t>
            </a:r>
            <a:r>
              <a:rPr lang="en-US" altLang="zh-CN" dirty="0" smtClean="0"/>
              <a:t>, C. </a:t>
            </a:r>
            <a:r>
              <a:rPr lang="en-US" altLang="zh-CN" dirty="0" err="1" smtClean="0"/>
              <a:t>Ouyang</a:t>
            </a:r>
            <a:r>
              <a:rPr lang="en-US" altLang="zh-CN" dirty="0" smtClean="0"/>
              <a:t>, M. Wynn, J. Wang, and X. Zhu. How to guarantee compliance between workflows and product</a:t>
            </a:r>
          </a:p>
          <a:p>
            <a:r>
              <a:rPr lang="en-US" altLang="zh-CN" dirty="0" smtClean="0"/>
              <a:t>lifecycles? Technical Report BPM Center BPM-11-10, BPMcenter.org, 2011.</a:t>
            </a:r>
            <a:endParaRPr lang="zh-CN"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left)">
                                      <p:cBhvr>
                                        <p:cTn id="11" dur="500"/>
                                        <p:tgtEl>
                                          <p:spTgt spid="4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wipe(up)">
                                      <p:cBhvr>
                                        <p:cTn id="16" dur="500"/>
                                        <p:tgtEl>
                                          <p:spTgt spid="70"/>
                                        </p:tgtEl>
                                      </p:cBhvr>
                                    </p:animEffect>
                                  </p:childTnLst>
                                </p:cTn>
                              </p:par>
                            </p:childTnLst>
                          </p:cTn>
                        </p:par>
                        <p:par>
                          <p:cTn id="17" fill="hold">
                            <p:stCondLst>
                              <p:cond delay="500"/>
                            </p:stCondLst>
                            <p:childTnLst>
                              <p:par>
                                <p:cTn id="18" presetID="3" presetClass="entr" presetSubtype="10" fill="hold"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blinds(horizontal)">
                                      <p:cBhvr>
                                        <p:cTn id="20" dur="500"/>
                                        <p:tgtEl>
                                          <p:spTgt spid="6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wipe(right)">
                                      <p:cBhvr>
                                        <p:cTn id="25" dur="500"/>
                                        <p:tgtEl>
                                          <p:spTgt spid="78"/>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81"/>
                                        </p:tgtEl>
                                        <p:attrNameLst>
                                          <p:attrName>style.visibility</p:attrName>
                                        </p:attrNameLst>
                                      </p:cBhvr>
                                      <p:to>
                                        <p:strVal val="visible"/>
                                      </p:to>
                                    </p:set>
                                    <p:animEffect transition="in" filter="box(out)">
                                      <p:cBhvr>
                                        <p:cTn id="30" dur="500"/>
                                        <p:tgtEl>
                                          <p:spTgt spid="81"/>
                                        </p:tgtEl>
                                      </p:cBhvr>
                                    </p:animEffect>
                                  </p:childTnLst>
                                </p:cTn>
                              </p:par>
                              <p:par>
                                <p:cTn id="31" presetID="4" presetClass="entr" presetSubtype="32" fill="hold" grpId="0" nodeType="with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box(out)">
                                      <p:cBhvr>
                                        <p:cTn id="33" dur="500"/>
                                        <p:tgtEl>
                                          <p:spTgt spid="82"/>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88"/>
                                        </p:tgtEl>
                                        <p:attrNameLst>
                                          <p:attrName>style.visibility</p:attrName>
                                        </p:attrNameLst>
                                      </p:cBhvr>
                                      <p:to>
                                        <p:strVal val="visible"/>
                                      </p:to>
                                    </p:set>
                                    <p:animEffect transition="in" filter="checkerboard(across)">
                                      <p:cBhvr>
                                        <p:cTn id="38" dur="500"/>
                                        <p:tgtEl>
                                          <p:spTgt spid="88"/>
                                        </p:tgtEl>
                                      </p:cBhvr>
                                    </p:animEffect>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8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checkerboard(across)">
                                      <p:cBhvr>
                                        <p:cTn id="4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88" grpId="0" animBg="1"/>
      <p:bldP spid="89"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0" y="1000108"/>
            <a:ext cx="1790700" cy="5857892"/>
            <a:chOff x="0" y="1000108"/>
            <a:chExt cx="1790700" cy="5857892"/>
          </a:xfrm>
        </p:grpSpPr>
        <p:pic>
          <p:nvPicPr>
            <p:cNvPr id="2050" name="Picture 2"/>
            <p:cNvPicPr>
              <a:picLocks noChangeAspect="1" noChangeArrowheads="1"/>
            </p:cNvPicPr>
            <p:nvPr/>
          </p:nvPicPr>
          <p:blipFill>
            <a:blip r:embed="rId2"/>
            <a:srcRect/>
            <a:stretch>
              <a:fillRect/>
            </a:stretch>
          </p:blipFill>
          <p:spPr bwMode="auto">
            <a:xfrm>
              <a:off x="0" y="3648075"/>
              <a:ext cx="1790700" cy="3209925"/>
            </a:xfrm>
            <a:prstGeom prst="rect">
              <a:avLst/>
            </a:prstGeom>
            <a:noFill/>
            <a:ln w="9525">
              <a:noFill/>
              <a:miter lim="800000"/>
              <a:headEnd/>
              <a:tailEnd/>
            </a:ln>
          </p:spPr>
        </p:pic>
        <p:pic>
          <p:nvPicPr>
            <p:cNvPr id="6" name="Picture 2"/>
            <p:cNvPicPr>
              <a:picLocks noChangeAspect="1" noChangeArrowheads="1"/>
            </p:cNvPicPr>
            <p:nvPr/>
          </p:nvPicPr>
          <p:blipFill>
            <a:blip r:embed="rId2"/>
            <a:srcRect/>
            <a:stretch>
              <a:fillRect/>
            </a:stretch>
          </p:blipFill>
          <p:spPr bwMode="auto">
            <a:xfrm>
              <a:off x="0" y="1000108"/>
              <a:ext cx="1790700" cy="3067049"/>
            </a:xfrm>
            <a:prstGeom prst="rect">
              <a:avLst/>
            </a:prstGeom>
            <a:noFill/>
            <a:ln w="9525">
              <a:noFill/>
              <a:miter lim="800000"/>
              <a:headEnd/>
              <a:tailEnd/>
            </a:ln>
          </p:spPr>
        </p:pic>
      </p:grpSp>
      <p:sp>
        <p:nvSpPr>
          <p:cNvPr id="8" name="标题 1"/>
          <p:cNvSpPr txBox="1">
            <a:spLocks/>
          </p:cNvSpPr>
          <p:nvPr/>
        </p:nvSpPr>
        <p:spPr>
          <a:xfrm>
            <a:off x="2786050" y="71414"/>
            <a:ext cx="3643338" cy="65403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4800" b="0" i="0" u="none" strike="noStrike" kern="1200" cap="none" spc="0" normalizeH="0" baseline="0" noProof="0" dirty="0" smtClean="0">
                <a:ln>
                  <a:noFill/>
                </a:ln>
                <a:solidFill>
                  <a:schemeClr val="tx1"/>
                </a:solidFill>
                <a:effectLst/>
                <a:uLnTx/>
                <a:uFillTx/>
                <a:latin typeface="华文琥珀" pitchFamily="2" charset="-122"/>
                <a:ea typeface="华文琥珀" pitchFamily="2" charset="-122"/>
                <a:cs typeface="+mj-cs"/>
              </a:rPr>
              <a:t>大    纲</a:t>
            </a:r>
            <a:endParaRPr kumimoji="0" lang="zh-CN" altLang="en-US" sz="4800" b="0" i="0" u="none" strike="noStrike" kern="1200" cap="none" spc="0" normalizeH="0" baseline="0" noProof="0" dirty="0">
              <a:ln>
                <a:noFill/>
              </a:ln>
              <a:solidFill>
                <a:schemeClr val="tx1"/>
              </a:solidFill>
              <a:effectLst/>
              <a:uLnTx/>
              <a:uFillTx/>
              <a:latin typeface="华文琥珀" pitchFamily="2" charset="-122"/>
              <a:ea typeface="华文琥珀" pitchFamily="2" charset="-122"/>
              <a:cs typeface="+mj-cs"/>
            </a:endParaRPr>
          </a:p>
        </p:txBody>
      </p:sp>
      <p:sp>
        <p:nvSpPr>
          <p:cNvPr id="9" name="TextBox 8"/>
          <p:cNvSpPr txBox="1"/>
          <p:nvPr/>
        </p:nvSpPr>
        <p:spPr>
          <a:xfrm>
            <a:off x="2571736" y="1714488"/>
            <a:ext cx="1357322" cy="707886"/>
          </a:xfrm>
          <a:prstGeom prst="rect">
            <a:avLst/>
          </a:prstGeom>
          <a:noFill/>
        </p:spPr>
        <p:txBody>
          <a:bodyPr wrap="square" rtlCol="0">
            <a:spAutoFit/>
          </a:bodyPr>
          <a:lstStyle/>
          <a:p>
            <a:r>
              <a:rPr lang="zh-CN" altLang="en-US" sz="4000" b="1" dirty="0" smtClean="0">
                <a:solidFill>
                  <a:srgbClr val="FF0000"/>
                </a:solidFill>
                <a:latin typeface="黑体" pitchFamily="2" charset="-122"/>
                <a:ea typeface="黑体" pitchFamily="2" charset="-122"/>
              </a:rPr>
              <a:t>问题</a:t>
            </a:r>
            <a:endParaRPr lang="zh-CN" altLang="en-US" sz="4000" b="1" dirty="0">
              <a:solidFill>
                <a:srgbClr val="FF0000"/>
              </a:solidFill>
              <a:latin typeface="黑体" pitchFamily="2" charset="-122"/>
              <a:ea typeface="黑体" pitchFamily="2" charset="-122"/>
            </a:endParaRPr>
          </a:p>
        </p:txBody>
      </p:sp>
      <p:sp>
        <p:nvSpPr>
          <p:cNvPr id="10" name="TextBox 9"/>
          <p:cNvSpPr txBox="1"/>
          <p:nvPr/>
        </p:nvSpPr>
        <p:spPr>
          <a:xfrm>
            <a:off x="2571736" y="2649676"/>
            <a:ext cx="3071834" cy="707886"/>
          </a:xfrm>
          <a:prstGeom prst="rect">
            <a:avLst/>
          </a:prstGeom>
          <a:noFill/>
        </p:spPr>
        <p:txBody>
          <a:bodyPr wrap="square" rtlCol="0">
            <a:spAutoFit/>
          </a:bodyPr>
          <a:lstStyle/>
          <a:p>
            <a:r>
              <a:rPr lang="zh-CN" altLang="en-US" sz="4000" b="1" dirty="0" smtClean="0">
                <a:latin typeface="黑体" pitchFamily="2" charset="-122"/>
                <a:ea typeface="黑体" pitchFamily="2" charset="-122"/>
              </a:rPr>
              <a:t>解决方案</a:t>
            </a:r>
            <a:endParaRPr lang="zh-CN" altLang="en-US" sz="4000" b="1" dirty="0">
              <a:latin typeface="黑体" pitchFamily="2" charset="-122"/>
              <a:ea typeface="黑体" pitchFamily="2" charset="-122"/>
            </a:endParaRPr>
          </a:p>
        </p:txBody>
      </p:sp>
      <p:sp>
        <p:nvSpPr>
          <p:cNvPr id="11" name="TextBox 10"/>
          <p:cNvSpPr txBox="1"/>
          <p:nvPr/>
        </p:nvSpPr>
        <p:spPr>
          <a:xfrm>
            <a:off x="2571736" y="3578370"/>
            <a:ext cx="3071834" cy="707886"/>
          </a:xfrm>
          <a:prstGeom prst="rect">
            <a:avLst/>
          </a:prstGeom>
          <a:noFill/>
        </p:spPr>
        <p:txBody>
          <a:bodyPr wrap="square" rtlCol="0">
            <a:spAutoFit/>
          </a:bodyPr>
          <a:lstStyle/>
          <a:p>
            <a:r>
              <a:rPr lang="zh-CN" altLang="en-US" sz="4000" b="1" dirty="0" smtClean="0">
                <a:latin typeface="黑体" pitchFamily="2" charset="-122"/>
                <a:ea typeface="黑体" pitchFamily="2" charset="-122"/>
              </a:rPr>
              <a:t>工具实现</a:t>
            </a:r>
            <a:endParaRPr lang="zh-CN" altLang="en-US" sz="4000" b="1" dirty="0">
              <a:latin typeface="黑体" pitchFamily="2" charset="-122"/>
              <a:ea typeface="黑体" pitchFamily="2" charset="-122"/>
            </a:endParaRPr>
          </a:p>
        </p:txBody>
      </p:sp>
      <p:sp>
        <p:nvSpPr>
          <p:cNvPr id="12" name="TextBox 11"/>
          <p:cNvSpPr txBox="1"/>
          <p:nvPr/>
        </p:nvSpPr>
        <p:spPr>
          <a:xfrm>
            <a:off x="2571736" y="4507064"/>
            <a:ext cx="3071834" cy="707886"/>
          </a:xfrm>
          <a:prstGeom prst="rect">
            <a:avLst/>
          </a:prstGeom>
          <a:noFill/>
        </p:spPr>
        <p:txBody>
          <a:bodyPr wrap="square" rtlCol="0">
            <a:spAutoFit/>
          </a:bodyPr>
          <a:lstStyle/>
          <a:p>
            <a:r>
              <a:rPr lang="zh-CN" altLang="en-US" sz="4000" b="1" dirty="0" smtClean="0">
                <a:latin typeface="黑体" pitchFamily="2" charset="-122"/>
                <a:ea typeface="黑体" pitchFamily="2" charset="-122"/>
              </a:rPr>
              <a:t>工具评估</a:t>
            </a:r>
            <a:endParaRPr lang="zh-CN" altLang="en-US" sz="4000" b="1" dirty="0">
              <a:latin typeface="黑体" pitchFamily="2" charset="-122"/>
              <a:ea typeface="黑体" pitchFamily="2" charset="-122"/>
            </a:endParaRPr>
          </a:p>
        </p:txBody>
      </p:sp>
      <p:sp>
        <p:nvSpPr>
          <p:cNvPr id="15" name="燕尾形箭头 14"/>
          <p:cNvSpPr/>
          <p:nvPr/>
        </p:nvSpPr>
        <p:spPr>
          <a:xfrm>
            <a:off x="500034" y="1785926"/>
            <a:ext cx="857256" cy="642942"/>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000100" y="71414"/>
            <a:ext cx="6758006" cy="1143000"/>
          </a:xfrm>
          <a:prstGeom prst="rect">
            <a:avLst/>
          </a:prstGeom>
        </p:spPr>
        <p:txBody>
          <a:bodyPr>
            <a:normAutofit/>
          </a:bodyPr>
          <a:lstStyle/>
          <a:p>
            <a:r>
              <a:rPr lang="zh-CN" altLang="en-US" dirty="0" smtClean="0">
                <a:latin typeface="华文琥珀" pitchFamily="2" charset="-122"/>
                <a:ea typeface="华文琥珀" pitchFamily="2" charset="-122"/>
              </a:rPr>
              <a:t>版本操作合规性 </a:t>
            </a:r>
            <a:r>
              <a:rPr lang="en-US" altLang="zh-CN" dirty="0" smtClean="0">
                <a:latin typeface="华文琥珀" pitchFamily="2" charset="-122"/>
                <a:ea typeface="华文琥珀" pitchFamily="2" charset="-122"/>
              </a:rPr>
              <a:t>- </a:t>
            </a:r>
            <a:r>
              <a:rPr lang="zh-CN" altLang="en-US" sz="2400" dirty="0" smtClean="0">
                <a:latin typeface="华文琥珀" pitchFamily="2" charset="-122"/>
                <a:ea typeface="华文琥珀" pitchFamily="2" charset="-122"/>
              </a:rPr>
              <a:t>解决方案</a:t>
            </a:r>
            <a:endParaRPr lang="zh-CN" altLang="en-US" sz="2400" dirty="0">
              <a:latin typeface="华文琥珀" pitchFamily="2" charset="-122"/>
              <a:ea typeface="华文琥珀" pitchFamily="2" charset="-122"/>
            </a:endParaRPr>
          </a:p>
        </p:txBody>
      </p:sp>
      <p:sp>
        <p:nvSpPr>
          <p:cNvPr id="5" name="圆角矩形 4"/>
          <p:cNvSpPr/>
          <p:nvPr/>
        </p:nvSpPr>
        <p:spPr>
          <a:xfrm>
            <a:off x="714348" y="1357298"/>
            <a:ext cx="928694" cy="1003286"/>
          </a:xfrm>
          <a:prstGeom prst="roundRect">
            <a:avLst/>
          </a:prstGeom>
          <a:solidFill>
            <a:srgbClr val="CC6600"/>
          </a:solidFill>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r>
              <a:rPr lang="zh-CN" altLang="en-US" sz="2000" b="1" dirty="0" smtClean="0"/>
              <a:t>开始检查</a:t>
            </a:r>
            <a:endParaRPr lang="zh-CN" altLang="en-US" sz="2000" b="1" dirty="0"/>
          </a:p>
        </p:txBody>
      </p:sp>
      <p:sp>
        <p:nvSpPr>
          <p:cNvPr id="30" name="右箭头 29"/>
          <p:cNvSpPr/>
          <p:nvPr/>
        </p:nvSpPr>
        <p:spPr>
          <a:xfrm rot="3334546" flipV="1">
            <a:off x="-1039115" y="4185638"/>
            <a:ext cx="5851075" cy="390758"/>
          </a:xfrm>
          <a:prstGeom prst="rightArrow">
            <a:avLst>
              <a:gd name="adj1" fmla="val 50000"/>
              <a:gd name="adj2" fmla="val 268535"/>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3" name="组合 33"/>
          <p:cNvGrpSpPr/>
          <p:nvPr/>
        </p:nvGrpSpPr>
        <p:grpSpPr>
          <a:xfrm>
            <a:off x="1643042" y="1500174"/>
            <a:ext cx="7500958" cy="857256"/>
            <a:chOff x="1643042" y="1714488"/>
            <a:chExt cx="7500958" cy="857256"/>
          </a:xfrm>
        </p:grpSpPr>
        <p:sp>
          <p:nvSpPr>
            <p:cNvPr id="22" name="圆角矩形 21"/>
            <p:cNvSpPr/>
            <p:nvPr/>
          </p:nvSpPr>
          <p:spPr>
            <a:xfrm>
              <a:off x="2285984" y="1714488"/>
              <a:ext cx="2357454"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t>业务过程中</a:t>
              </a:r>
              <a:endParaRPr lang="en-US" altLang="zh-CN" sz="2000" b="1" dirty="0" smtClean="0"/>
            </a:p>
            <a:p>
              <a:pPr algn="ctr"/>
              <a:r>
                <a:rPr lang="zh-CN" altLang="en-US" sz="2000" b="1" dirty="0" smtClean="0"/>
                <a:t>版本标注</a:t>
              </a:r>
              <a:endParaRPr lang="zh-CN" altLang="en-US" sz="2000" b="1" dirty="0"/>
            </a:p>
          </p:txBody>
        </p:sp>
        <p:sp>
          <p:nvSpPr>
            <p:cNvPr id="28" name="TextBox 27"/>
            <p:cNvSpPr txBox="1"/>
            <p:nvPr/>
          </p:nvSpPr>
          <p:spPr>
            <a:xfrm>
              <a:off x="5143504" y="1785926"/>
              <a:ext cx="4000496" cy="707886"/>
            </a:xfrm>
            <a:prstGeom prst="rect">
              <a:avLst/>
            </a:prstGeom>
            <a:noFill/>
          </p:spPr>
          <p:txBody>
            <a:bodyPr wrap="square" rtlCol="0">
              <a:spAutoFit/>
            </a:bodyPr>
            <a:lstStyle/>
            <a:p>
              <a:pPr marL="101600" indent="-101600">
                <a:buFont typeface="Arial" pitchFamily="34" charset="0"/>
                <a:buChar char="•"/>
              </a:pPr>
              <a:r>
                <a:rPr lang="zh-CN" altLang="en-US" sz="2000" b="1" dirty="0" smtClean="0">
                  <a:latin typeface="Constantia" pitchFamily="18" charset="0"/>
                </a:rPr>
                <a:t>确定任务中业务对象版本状态对</a:t>
              </a:r>
              <a:endParaRPr lang="en-US" altLang="zh-CN" sz="2000" b="1" dirty="0" smtClean="0">
                <a:latin typeface="Constantia" pitchFamily="18" charset="0"/>
              </a:endParaRPr>
            </a:p>
            <a:p>
              <a:pPr marL="101600" indent="-101600">
                <a:buFont typeface="Arial" pitchFamily="34" charset="0"/>
                <a:buChar char="•"/>
              </a:pPr>
              <a:r>
                <a:rPr lang="zh-CN" altLang="en-US" sz="2000" b="1" dirty="0" smtClean="0">
                  <a:latin typeface="Constantia" pitchFamily="18" charset="0"/>
                </a:rPr>
                <a:t>任务分配版本操作</a:t>
              </a:r>
              <a:endParaRPr lang="zh-CN" altLang="en-US" sz="2000" dirty="0"/>
            </a:p>
          </p:txBody>
        </p:sp>
        <p:sp>
          <p:nvSpPr>
            <p:cNvPr id="33" name="右箭头 32"/>
            <p:cNvSpPr/>
            <p:nvPr/>
          </p:nvSpPr>
          <p:spPr>
            <a:xfrm>
              <a:off x="1643042" y="1928802"/>
              <a:ext cx="642942"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8"/>
          <p:cNvGrpSpPr/>
          <p:nvPr/>
        </p:nvGrpSpPr>
        <p:grpSpPr>
          <a:xfrm>
            <a:off x="2643174" y="2428868"/>
            <a:ext cx="5857916" cy="1752067"/>
            <a:chOff x="3071802" y="2643182"/>
            <a:chExt cx="5857916" cy="1752067"/>
          </a:xfrm>
        </p:grpSpPr>
        <p:sp>
          <p:nvSpPr>
            <p:cNvPr id="26" name="圆角矩形 25"/>
            <p:cNvSpPr/>
            <p:nvPr/>
          </p:nvSpPr>
          <p:spPr>
            <a:xfrm>
              <a:off x="3071802" y="3214686"/>
              <a:ext cx="2143140"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t>语法合规性检查</a:t>
              </a:r>
              <a:endParaRPr lang="zh-CN" altLang="en-US" sz="2000" b="1" dirty="0"/>
            </a:p>
          </p:txBody>
        </p:sp>
        <p:sp>
          <p:nvSpPr>
            <p:cNvPr id="29" name="TextBox 28"/>
            <p:cNvSpPr txBox="1"/>
            <p:nvPr/>
          </p:nvSpPr>
          <p:spPr>
            <a:xfrm>
              <a:off x="6000760" y="3071810"/>
              <a:ext cx="2928958" cy="1323439"/>
            </a:xfrm>
            <a:prstGeom prst="rect">
              <a:avLst/>
            </a:prstGeom>
            <a:noFill/>
          </p:spPr>
          <p:txBody>
            <a:bodyPr wrap="square" rtlCol="0">
              <a:spAutoFit/>
            </a:bodyPr>
            <a:lstStyle/>
            <a:p>
              <a:pPr marL="101600" indent="-101600">
                <a:buFont typeface="Arial" pitchFamily="34" charset="0"/>
                <a:buChar char="•"/>
              </a:pPr>
              <a:r>
                <a:rPr lang="zh-CN" altLang="en-US" sz="2000" b="1" dirty="0" smtClean="0">
                  <a:latin typeface="Constantia" pitchFamily="18" charset="0"/>
                </a:rPr>
                <a:t>版本操作路径存在性；</a:t>
              </a:r>
              <a:endParaRPr lang="en-US" altLang="zh-CN" sz="2000" b="1" dirty="0" smtClean="0">
                <a:latin typeface="Constantia" pitchFamily="18" charset="0"/>
              </a:endParaRPr>
            </a:p>
            <a:p>
              <a:pPr marL="101600" indent="-101600">
                <a:buFont typeface="Arial" pitchFamily="34" charset="0"/>
                <a:buChar char="•"/>
              </a:pPr>
              <a:r>
                <a:rPr lang="zh-CN" altLang="en-US" sz="2000" b="1" dirty="0" smtClean="0">
                  <a:latin typeface="Constantia" pitchFamily="18" charset="0"/>
                </a:rPr>
                <a:t>局部不可执行版本操作；</a:t>
              </a:r>
              <a:endParaRPr lang="en-US" altLang="zh-CN" sz="2000" dirty="0" smtClean="0"/>
            </a:p>
            <a:p>
              <a:pPr marL="101600" indent="-101600">
                <a:buFont typeface="Arial" pitchFamily="34" charset="0"/>
                <a:buChar char="•"/>
              </a:pPr>
              <a:r>
                <a:rPr lang="zh-CN" altLang="en-US" sz="2000" b="1" dirty="0" smtClean="0">
                  <a:latin typeface="Constantia" pitchFamily="18" charset="0"/>
                </a:rPr>
                <a:t>版本操作分配完备性</a:t>
              </a:r>
              <a:endParaRPr lang="en-US" altLang="zh-CN" sz="2000" b="1" dirty="0" smtClean="0">
                <a:latin typeface="Constantia" pitchFamily="18" charset="0"/>
              </a:endParaRPr>
            </a:p>
            <a:p>
              <a:pPr marL="101600" indent="-101600">
                <a:buFont typeface="Arial" pitchFamily="34" charset="0"/>
                <a:buChar char="•"/>
              </a:pPr>
              <a:r>
                <a:rPr lang="en-US" altLang="zh-CN" sz="2000" b="1" dirty="0" smtClean="0">
                  <a:latin typeface="Constantia" pitchFamily="18" charset="0"/>
                </a:rPr>
                <a:t>……</a:t>
              </a:r>
            </a:p>
          </p:txBody>
        </p:sp>
        <p:sp>
          <p:nvSpPr>
            <p:cNvPr id="38" name="下箭头 37"/>
            <p:cNvSpPr/>
            <p:nvPr/>
          </p:nvSpPr>
          <p:spPr>
            <a:xfrm>
              <a:off x="3143240" y="2643182"/>
              <a:ext cx="428628"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上箭头 47"/>
          <p:cNvSpPr/>
          <p:nvPr/>
        </p:nvSpPr>
        <p:spPr>
          <a:xfrm>
            <a:off x="3929058" y="2357430"/>
            <a:ext cx="500066" cy="642942"/>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49"/>
          <p:cNvGrpSpPr/>
          <p:nvPr/>
        </p:nvGrpSpPr>
        <p:grpSpPr>
          <a:xfrm>
            <a:off x="2928926" y="3929066"/>
            <a:ext cx="5857916" cy="1571636"/>
            <a:chOff x="3071802" y="4143380"/>
            <a:chExt cx="5857916" cy="1571636"/>
          </a:xfrm>
        </p:grpSpPr>
        <p:sp>
          <p:nvSpPr>
            <p:cNvPr id="27" name="圆角矩形 26"/>
            <p:cNvSpPr/>
            <p:nvPr/>
          </p:nvSpPr>
          <p:spPr>
            <a:xfrm>
              <a:off x="3071802" y="4786322"/>
              <a:ext cx="2428892"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t>行为合规性检查</a:t>
              </a:r>
              <a:endParaRPr lang="zh-CN" altLang="en-US" sz="2000" b="1" dirty="0"/>
            </a:p>
          </p:txBody>
        </p:sp>
        <p:sp>
          <p:nvSpPr>
            <p:cNvPr id="46" name="TextBox 45"/>
            <p:cNvSpPr txBox="1"/>
            <p:nvPr/>
          </p:nvSpPr>
          <p:spPr>
            <a:xfrm>
              <a:off x="5572132" y="4699353"/>
              <a:ext cx="3357586" cy="1015663"/>
            </a:xfrm>
            <a:prstGeom prst="rect">
              <a:avLst/>
            </a:prstGeom>
            <a:noFill/>
          </p:spPr>
          <p:txBody>
            <a:bodyPr wrap="square" rtlCol="0">
              <a:spAutoFit/>
            </a:bodyPr>
            <a:lstStyle/>
            <a:p>
              <a:pPr marL="101600" indent="-101600">
                <a:buFont typeface="Arial" pitchFamily="34" charset="0"/>
                <a:buChar char="•"/>
              </a:pPr>
              <a:r>
                <a:rPr lang="zh-CN" altLang="en-US" sz="2000" b="1" dirty="0" smtClean="0">
                  <a:latin typeface="Constantia" pitchFamily="18" charset="0"/>
                </a:rPr>
                <a:t>模型转换</a:t>
              </a:r>
              <a:endParaRPr lang="en-US" altLang="zh-CN" sz="2000" b="1" dirty="0" smtClean="0">
                <a:latin typeface="Constantia" pitchFamily="18" charset="0"/>
              </a:endParaRPr>
            </a:p>
            <a:p>
              <a:pPr marL="101600" indent="-101600">
                <a:buFont typeface="Arial" pitchFamily="34" charset="0"/>
                <a:buChar char="•"/>
              </a:pPr>
              <a:r>
                <a:rPr lang="zh-CN" altLang="en-US" sz="2000" b="1" dirty="0" smtClean="0"/>
                <a:t>转换后模型合理性检查</a:t>
              </a:r>
              <a:endParaRPr lang="en-US" altLang="zh-CN" sz="2000" b="1" dirty="0" smtClean="0"/>
            </a:p>
            <a:p>
              <a:pPr marL="101600" indent="-101600">
                <a:buFont typeface="Arial" pitchFamily="34" charset="0"/>
                <a:buChar char="•"/>
              </a:pPr>
              <a:r>
                <a:rPr lang="zh-CN" altLang="en-US" sz="2000" b="1" dirty="0"/>
                <a:t>推导</a:t>
              </a:r>
              <a:r>
                <a:rPr lang="zh-CN" altLang="en-US" sz="2000" b="1" dirty="0" smtClean="0"/>
                <a:t>出转换前相应的结果</a:t>
              </a:r>
              <a:endParaRPr lang="zh-CN" altLang="en-US" sz="2000" b="1" dirty="0"/>
            </a:p>
          </p:txBody>
        </p:sp>
        <p:sp>
          <p:nvSpPr>
            <p:cNvPr id="49" name="下箭头 48"/>
            <p:cNvSpPr/>
            <p:nvPr/>
          </p:nvSpPr>
          <p:spPr>
            <a:xfrm>
              <a:off x="3357554" y="4143380"/>
              <a:ext cx="428628"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54"/>
          <p:cNvGrpSpPr/>
          <p:nvPr/>
        </p:nvGrpSpPr>
        <p:grpSpPr>
          <a:xfrm>
            <a:off x="4429124" y="5429264"/>
            <a:ext cx="928693" cy="1214422"/>
            <a:chOff x="4572000" y="5643578"/>
            <a:chExt cx="928693" cy="1214422"/>
          </a:xfrm>
        </p:grpSpPr>
        <p:sp>
          <p:nvSpPr>
            <p:cNvPr id="23" name="圆角矩形 22"/>
            <p:cNvSpPr/>
            <p:nvPr/>
          </p:nvSpPr>
          <p:spPr bwMode="auto">
            <a:xfrm>
              <a:off x="4572000" y="6072182"/>
              <a:ext cx="928693" cy="785818"/>
            </a:xfrm>
            <a:prstGeom prst="roundRect">
              <a:avLst/>
            </a:prstGeom>
            <a:solidFill>
              <a:srgbClr val="CC6600"/>
            </a:solidFill>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r>
                <a:rPr lang="zh-CN" altLang="en-US" sz="2000" b="1" dirty="0" smtClean="0"/>
                <a:t>检查结束</a:t>
              </a:r>
              <a:endParaRPr lang="zh-CN" altLang="en-US" sz="2000" b="1" dirty="0"/>
            </a:p>
          </p:txBody>
        </p:sp>
        <p:sp>
          <p:nvSpPr>
            <p:cNvPr id="54" name="下箭头 53"/>
            <p:cNvSpPr/>
            <p:nvPr/>
          </p:nvSpPr>
          <p:spPr>
            <a:xfrm>
              <a:off x="4929190" y="5643578"/>
              <a:ext cx="428628"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下弧形箭头 24"/>
          <p:cNvSpPr/>
          <p:nvPr/>
        </p:nvSpPr>
        <p:spPr>
          <a:xfrm rot="16200000">
            <a:off x="3730598" y="2865172"/>
            <a:ext cx="2589010" cy="824662"/>
          </a:xfrm>
          <a:prstGeom prst="curved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down)">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500"/>
                                        <p:tgtEl>
                                          <p:spTgt spid="7"/>
                                        </p:tgtEl>
                                      </p:cBhvr>
                                    </p:animEffect>
                                  </p:childTnLst>
                                </p:cTn>
                              </p:par>
                            </p:childTnLst>
                          </p:cTn>
                        </p:par>
                        <p:par>
                          <p:cTn id="38" fill="hold">
                            <p:stCondLst>
                              <p:cond delay="500"/>
                            </p:stCondLst>
                            <p:childTnLst>
                              <p:par>
                                <p:cTn id="39" presetID="22" presetClass="entr" presetSubtype="1"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up)">
                                      <p:cBhvr>
                                        <p:cTn id="4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0" grpId="0" animBg="1"/>
      <p:bldP spid="48"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p:nvPr/>
        </p:nvGrpSpPr>
        <p:grpSpPr>
          <a:xfrm>
            <a:off x="0" y="1000108"/>
            <a:ext cx="1790700" cy="5857892"/>
            <a:chOff x="0" y="1000108"/>
            <a:chExt cx="1790700" cy="5857892"/>
          </a:xfrm>
        </p:grpSpPr>
        <p:pic>
          <p:nvPicPr>
            <p:cNvPr id="2050" name="Picture 2"/>
            <p:cNvPicPr>
              <a:picLocks noChangeAspect="1" noChangeArrowheads="1"/>
            </p:cNvPicPr>
            <p:nvPr/>
          </p:nvPicPr>
          <p:blipFill>
            <a:blip r:embed="rId2"/>
            <a:srcRect/>
            <a:stretch>
              <a:fillRect/>
            </a:stretch>
          </p:blipFill>
          <p:spPr bwMode="auto">
            <a:xfrm>
              <a:off x="0" y="3648075"/>
              <a:ext cx="1790700" cy="3209925"/>
            </a:xfrm>
            <a:prstGeom prst="rect">
              <a:avLst/>
            </a:prstGeom>
            <a:noFill/>
            <a:ln w="9525">
              <a:noFill/>
              <a:miter lim="800000"/>
              <a:headEnd/>
              <a:tailEnd/>
            </a:ln>
          </p:spPr>
        </p:pic>
        <p:pic>
          <p:nvPicPr>
            <p:cNvPr id="6" name="Picture 2"/>
            <p:cNvPicPr>
              <a:picLocks noChangeAspect="1" noChangeArrowheads="1"/>
            </p:cNvPicPr>
            <p:nvPr/>
          </p:nvPicPr>
          <p:blipFill>
            <a:blip r:embed="rId2"/>
            <a:srcRect/>
            <a:stretch>
              <a:fillRect/>
            </a:stretch>
          </p:blipFill>
          <p:spPr bwMode="auto">
            <a:xfrm>
              <a:off x="0" y="1000108"/>
              <a:ext cx="1790700" cy="3067049"/>
            </a:xfrm>
            <a:prstGeom prst="rect">
              <a:avLst/>
            </a:prstGeom>
            <a:noFill/>
            <a:ln w="9525">
              <a:noFill/>
              <a:miter lim="800000"/>
              <a:headEnd/>
              <a:tailEnd/>
            </a:ln>
          </p:spPr>
        </p:pic>
      </p:grpSp>
      <p:sp>
        <p:nvSpPr>
          <p:cNvPr id="8" name="标题 1"/>
          <p:cNvSpPr txBox="1">
            <a:spLocks/>
          </p:cNvSpPr>
          <p:nvPr/>
        </p:nvSpPr>
        <p:spPr>
          <a:xfrm>
            <a:off x="2786050" y="71414"/>
            <a:ext cx="3643338" cy="65403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4800" b="0" i="0" u="none" strike="noStrike" kern="1200" cap="none" spc="0" normalizeH="0" baseline="0" noProof="0" dirty="0" smtClean="0">
                <a:ln>
                  <a:noFill/>
                </a:ln>
                <a:solidFill>
                  <a:schemeClr val="tx1"/>
                </a:solidFill>
                <a:effectLst/>
                <a:uLnTx/>
                <a:uFillTx/>
                <a:latin typeface="华文琥珀" pitchFamily="2" charset="-122"/>
                <a:ea typeface="华文琥珀" pitchFamily="2" charset="-122"/>
                <a:cs typeface="+mj-cs"/>
              </a:rPr>
              <a:t>大    纲</a:t>
            </a:r>
            <a:endParaRPr kumimoji="0" lang="zh-CN" altLang="en-US" sz="4800" b="0" i="0" u="none" strike="noStrike" kern="1200" cap="none" spc="0" normalizeH="0" baseline="0" noProof="0" dirty="0">
              <a:ln>
                <a:noFill/>
              </a:ln>
              <a:solidFill>
                <a:schemeClr val="tx1"/>
              </a:solidFill>
              <a:effectLst/>
              <a:uLnTx/>
              <a:uFillTx/>
              <a:latin typeface="华文琥珀" pitchFamily="2" charset="-122"/>
              <a:ea typeface="华文琥珀" pitchFamily="2" charset="-122"/>
              <a:cs typeface="+mj-cs"/>
            </a:endParaRPr>
          </a:p>
        </p:txBody>
      </p:sp>
      <p:sp>
        <p:nvSpPr>
          <p:cNvPr id="9" name="TextBox 8"/>
          <p:cNvSpPr txBox="1"/>
          <p:nvPr/>
        </p:nvSpPr>
        <p:spPr>
          <a:xfrm>
            <a:off x="2571736" y="1714488"/>
            <a:ext cx="1357322" cy="707886"/>
          </a:xfrm>
          <a:prstGeom prst="rect">
            <a:avLst/>
          </a:prstGeom>
          <a:noFill/>
        </p:spPr>
        <p:txBody>
          <a:bodyPr wrap="square" rtlCol="0">
            <a:spAutoFit/>
          </a:bodyPr>
          <a:lstStyle/>
          <a:p>
            <a:r>
              <a:rPr lang="zh-CN" altLang="en-US" sz="4000" b="1" dirty="0" smtClean="0">
                <a:latin typeface="黑体" pitchFamily="2" charset="-122"/>
                <a:ea typeface="黑体" pitchFamily="2" charset="-122"/>
              </a:rPr>
              <a:t>问题</a:t>
            </a:r>
            <a:endParaRPr lang="zh-CN" altLang="en-US" sz="4000" b="1" dirty="0">
              <a:latin typeface="黑体" pitchFamily="2" charset="-122"/>
              <a:ea typeface="黑体" pitchFamily="2" charset="-122"/>
            </a:endParaRPr>
          </a:p>
        </p:txBody>
      </p:sp>
      <p:sp>
        <p:nvSpPr>
          <p:cNvPr id="10" name="TextBox 9"/>
          <p:cNvSpPr txBox="1"/>
          <p:nvPr/>
        </p:nvSpPr>
        <p:spPr>
          <a:xfrm>
            <a:off x="2571736" y="2649676"/>
            <a:ext cx="3071834" cy="707886"/>
          </a:xfrm>
          <a:prstGeom prst="rect">
            <a:avLst/>
          </a:prstGeom>
          <a:noFill/>
        </p:spPr>
        <p:txBody>
          <a:bodyPr wrap="square" rtlCol="0">
            <a:spAutoFit/>
          </a:bodyPr>
          <a:lstStyle/>
          <a:p>
            <a:r>
              <a:rPr lang="zh-CN" altLang="en-US" sz="4000" b="1" dirty="0" smtClean="0">
                <a:latin typeface="黑体" pitchFamily="2" charset="-122"/>
                <a:ea typeface="黑体" pitchFamily="2" charset="-122"/>
              </a:rPr>
              <a:t>解决方案</a:t>
            </a:r>
            <a:endParaRPr lang="zh-CN" altLang="en-US" sz="4000" b="1" dirty="0">
              <a:latin typeface="黑体" pitchFamily="2" charset="-122"/>
              <a:ea typeface="黑体" pitchFamily="2" charset="-122"/>
            </a:endParaRPr>
          </a:p>
        </p:txBody>
      </p:sp>
      <p:sp>
        <p:nvSpPr>
          <p:cNvPr id="11" name="TextBox 10"/>
          <p:cNvSpPr txBox="1"/>
          <p:nvPr/>
        </p:nvSpPr>
        <p:spPr>
          <a:xfrm>
            <a:off x="2571736" y="3578370"/>
            <a:ext cx="3071834" cy="707886"/>
          </a:xfrm>
          <a:prstGeom prst="rect">
            <a:avLst/>
          </a:prstGeom>
          <a:noFill/>
        </p:spPr>
        <p:txBody>
          <a:bodyPr wrap="square" rtlCol="0">
            <a:spAutoFit/>
          </a:bodyPr>
          <a:lstStyle/>
          <a:p>
            <a:r>
              <a:rPr lang="zh-CN" altLang="en-US" sz="4000" b="1" dirty="0" smtClean="0">
                <a:solidFill>
                  <a:srgbClr val="FF0000"/>
                </a:solidFill>
                <a:latin typeface="黑体" pitchFamily="2" charset="-122"/>
                <a:ea typeface="黑体" pitchFamily="2" charset="-122"/>
              </a:rPr>
              <a:t>工具实现</a:t>
            </a:r>
            <a:endParaRPr lang="zh-CN" altLang="en-US" sz="4000" b="1" dirty="0">
              <a:solidFill>
                <a:srgbClr val="FF0000"/>
              </a:solidFill>
              <a:latin typeface="黑体" pitchFamily="2" charset="-122"/>
              <a:ea typeface="黑体" pitchFamily="2" charset="-122"/>
            </a:endParaRPr>
          </a:p>
        </p:txBody>
      </p:sp>
      <p:sp>
        <p:nvSpPr>
          <p:cNvPr id="12" name="TextBox 11"/>
          <p:cNvSpPr txBox="1"/>
          <p:nvPr/>
        </p:nvSpPr>
        <p:spPr>
          <a:xfrm>
            <a:off x="2571736" y="4507064"/>
            <a:ext cx="3071834" cy="707886"/>
          </a:xfrm>
          <a:prstGeom prst="rect">
            <a:avLst/>
          </a:prstGeom>
          <a:noFill/>
        </p:spPr>
        <p:txBody>
          <a:bodyPr wrap="square" rtlCol="0">
            <a:spAutoFit/>
          </a:bodyPr>
          <a:lstStyle/>
          <a:p>
            <a:r>
              <a:rPr lang="zh-CN" altLang="en-US" sz="4000" b="1" dirty="0" smtClean="0">
                <a:latin typeface="黑体" pitchFamily="2" charset="-122"/>
                <a:ea typeface="黑体" pitchFamily="2" charset="-122"/>
              </a:rPr>
              <a:t>工具评估</a:t>
            </a:r>
            <a:endParaRPr lang="zh-CN" altLang="en-US" sz="4000" b="1" dirty="0">
              <a:latin typeface="黑体" pitchFamily="2" charset="-122"/>
              <a:ea typeface="黑体" pitchFamily="2" charset="-122"/>
            </a:endParaRPr>
          </a:p>
        </p:txBody>
      </p:sp>
      <p:sp>
        <p:nvSpPr>
          <p:cNvPr id="15" name="燕尾形箭头 14"/>
          <p:cNvSpPr/>
          <p:nvPr/>
        </p:nvSpPr>
        <p:spPr>
          <a:xfrm>
            <a:off x="500034" y="3714752"/>
            <a:ext cx="857256" cy="642942"/>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000100" y="71414"/>
            <a:ext cx="6758006" cy="1143000"/>
          </a:xfrm>
          <a:prstGeom prst="rect">
            <a:avLst/>
          </a:prstGeom>
        </p:spPr>
        <p:txBody>
          <a:bodyPr>
            <a:normAutofit/>
          </a:bodyPr>
          <a:lstStyle/>
          <a:p>
            <a:r>
              <a:rPr lang="zh-CN" altLang="en-US" dirty="0" smtClean="0">
                <a:latin typeface="华文琥珀" pitchFamily="2" charset="-122"/>
                <a:ea typeface="华文琥珀" pitchFamily="2" charset="-122"/>
              </a:rPr>
              <a:t>工具实现 </a:t>
            </a:r>
            <a:r>
              <a:rPr lang="en-US" altLang="zh-CN" dirty="0" smtClean="0">
                <a:latin typeface="华文琥珀" pitchFamily="2" charset="-122"/>
                <a:ea typeface="华文琥珀" pitchFamily="2" charset="-122"/>
              </a:rPr>
              <a:t>- </a:t>
            </a:r>
            <a:r>
              <a:rPr lang="zh-CN" altLang="en-US" sz="2400" dirty="0" smtClean="0">
                <a:latin typeface="华文琥珀" pitchFamily="2" charset="-122"/>
                <a:ea typeface="华文琥珀" pitchFamily="2" charset="-122"/>
              </a:rPr>
              <a:t>框架</a:t>
            </a:r>
            <a:endParaRPr lang="zh-CN" altLang="en-US" sz="2400" dirty="0">
              <a:latin typeface="华文琥珀" pitchFamily="2" charset="-122"/>
              <a:ea typeface="华文琥珀" pitchFamily="2" charset="-122"/>
            </a:endParaRPr>
          </a:p>
        </p:txBody>
      </p:sp>
      <p:sp>
        <p:nvSpPr>
          <p:cNvPr id="573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7345" name="Object 1"/>
          <p:cNvGraphicFramePr>
            <a:graphicFrameLocks noChangeAspect="1"/>
          </p:cNvGraphicFramePr>
          <p:nvPr/>
        </p:nvGraphicFramePr>
        <p:xfrm>
          <a:off x="214282" y="1000108"/>
          <a:ext cx="8787784" cy="2214578"/>
        </p:xfrm>
        <a:graphic>
          <a:graphicData uri="http://schemas.openxmlformats.org/presentationml/2006/ole">
            <p:oleObj spid="_x0000_s57345" name="Visio" r:id="rId5" imgW="10289084" imgH="2588811" progId="Visio.Drawing.11">
              <p:embed/>
            </p:oleObj>
          </a:graphicData>
        </a:graphic>
      </p:graphicFrame>
      <p:pic>
        <p:nvPicPr>
          <p:cNvPr id="6" name="图片 5" descr="actionbarlogo.png"/>
          <p:cNvPicPr>
            <a:picLocks noChangeAspect="1"/>
          </p:cNvPicPr>
          <p:nvPr/>
        </p:nvPicPr>
        <p:blipFill>
          <a:blip r:embed="rId6"/>
          <a:stretch>
            <a:fillRect/>
          </a:stretch>
        </p:blipFill>
        <p:spPr>
          <a:xfrm>
            <a:off x="3000364" y="3786190"/>
            <a:ext cx="2857520" cy="1031064"/>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000100" y="71414"/>
            <a:ext cx="6758006" cy="1143000"/>
          </a:xfrm>
          <a:prstGeom prst="rect">
            <a:avLst/>
          </a:prstGeom>
        </p:spPr>
        <p:txBody>
          <a:bodyPr>
            <a:normAutofit/>
          </a:bodyPr>
          <a:lstStyle/>
          <a:p>
            <a:r>
              <a:rPr lang="zh-CN" altLang="en-US" dirty="0" smtClean="0">
                <a:latin typeface="华文琥珀" pitchFamily="2" charset="-122"/>
                <a:ea typeface="华文琥珀" pitchFamily="2" charset="-122"/>
              </a:rPr>
              <a:t>工具实现</a:t>
            </a:r>
            <a:r>
              <a:rPr lang="en-US" altLang="zh-CN" dirty="0" smtClean="0">
                <a:latin typeface="华文琥珀" pitchFamily="2" charset="-122"/>
                <a:ea typeface="华文琥珀" pitchFamily="2" charset="-122"/>
              </a:rPr>
              <a:t>- </a:t>
            </a:r>
            <a:r>
              <a:rPr lang="zh-CN" altLang="en-US" sz="2400" dirty="0" smtClean="0">
                <a:latin typeface="华文琥珀" pitchFamily="2" charset="-122"/>
                <a:ea typeface="华文琥珀" pitchFamily="2" charset="-122"/>
              </a:rPr>
              <a:t>版本标注的过程模型构造</a:t>
            </a:r>
            <a:endParaRPr lang="zh-CN" altLang="en-US" sz="2400" dirty="0">
              <a:latin typeface="华文琥珀" pitchFamily="2" charset="-122"/>
              <a:ea typeface="华文琥珀" pitchFamily="2" charset="-122"/>
            </a:endParaRPr>
          </a:p>
        </p:txBody>
      </p:sp>
      <p:sp>
        <p:nvSpPr>
          <p:cNvPr id="573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7345" name="Object 1"/>
          <p:cNvGraphicFramePr>
            <a:graphicFrameLocks noChangeAspect="1"/>
          </p:cNvGraphicFramePr>
          <p:nvPr/>
        </p:nvGraphicFramePr>
        <p:xfrm>
          <a:off x="214282" y="1000108"/>
          <a:ext cx="8787784" cy="2214578"/>
        </p:xfrm>
        <a:graphic>
          <a:graphicData uri="http://schemas.openxmlformats.org/presentationml/2006/ole">
            <p:oleObj spid="_x0000_s124930" name="Visio" r:id="rId5" imgW="10289084" imgH="2588811" progId="Visio.Drawing.11">
              <p:embed/>
            </p:oleObj>
          </a:graphicData>
        </a:graphic>
      </p:graphicFrame>
      <p:sp>
        <p:nvSpPr>
          <p:cNvPr id="9" name="矩形 8"/>
          <p:cNvSpPr/>
          <p:nvPr/>
        </p:nvSpPr>
        <p:spPr bwMode="auto">
          <a:xfrm>
            <a:off x="285720" y="1571612"/>
            <a:ext cx="1571636" cy="50006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pic>
        <p:nvPicPr>
          <p:cNvPr id="10" name="图片 9" descr="D-工业透平技术文件审签流程.png"/>
          <p:cNvPicPr>
            <a:picLocks noChangeAspect="1"/>
          </p:cNvPicPr>
          <p:nvPr/>
        </p:nvPicPr>
        <p:blipFill>
          <a:blip r:embed="rId6"/>
          <a:stretch>
            <a:fillRect/>
          </a:stretch>
        </p:blipFill>
        <p:spPr>
          <a:xfrm>
            <a:off x="3505200" y="228600"/>
            <a:ext cx="5064276" cy="4038600"/>
          </a:xfrm>
          <a:prstGeom prst="rect">
            <a:avLst/>
          </a:prstGeom>
        </p:spPr>
      </p:pic>
      <p:pic>
        <p:nvPicPr>
          <p:cNvPr id="11" name="Picture 7"/>
          <p:cNvPicPr>
            <a:picLocks noChangeAspect="1" noChangeArrowheads="1"/>
          </p:cNvPicPr>
          <p:nvPr/>
        </p:nvPicPr>
        <p:blipFill>
          <a:blip r:embed="rId7"/>
          <a:srcRect/>
          <a:stretch>
            <a:fillRect/>
          </a:stretch>
        </p:blipFill>
        <p:spPr bwMode="auto">
          <a:xfrm>
            <a:off x="0" y="4343400"/>
            <a:ext cx="9210676" cy="2266950"/>
          </a:xfrm>
          <a:prstGeom prst="rect">
            <a:avLst/>
          </a:prstGeom>
          <a:noFill/>
          <a:ln w="9525">
            <a:noFill/>
            <a:miter lim="800000"/>
            <a:headEnd/>
            <a:tailEnd/>
          </a:ln>
        </p:spPr>
      </p:pic>
      <p:sp>
        <p:nvSpPr>
          <p:cNvPr id="12" name="下箭头 11"/>
          <p:cNvSpPr/>
          <p:nvPr/>
        </p:nvSpPr>
        <p:spPr bwMode="auto">
          <a:xfrm>
            <a:off x="6477000" y="3657600"/>
            <a:ext cx="685800" cy="914400"/>
          </a:xfrm>
          <a:prstGeom prst="downArrow">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13" name="矩形 12"/>
          <p:cNvSpPr/>
          <p:nvPr/>
        </p:nvSpPr>
        <p:spPr bwMode="auto">
          <a:xfrm>
            <a:off x="2871782" y="1304916"/>
            <a:ext cx="1128714" cy="8382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pic>
        <p:nvPicPr>
          <p:cNvPr id="14" name="Picture 6"/>
          <p:cNvPicPr>
            <a:picLocks noChangeAspect="1" noChangeArrowheads="1"/>
          </p:cNvPicPr>
          <p:nvPr/>
        </p:nvPicPr>
        <p:blipFill>
          <a:blip r:embed="rId8"/>
          <a:srcRect/>
          <a:stretch>
            <a:fillRect/>
          </a:stretch>
        </p:blipFill>
        <p:spPr bwMode="auto">
          <a:xfrm>
            <a:off x="2285984" y="3330705"/>
            <a:ext cx="4500594" cy="3096289"/>
          </a:xfrm>
          <a:prstGeom prst="rect">
            <a:avLst/>
          </a:prstGeom>
          <a:noFill/>
          <a:ln w="9525">
            <a:noFill/>
            <a:miter lim="800000"/>
            <a:headEnd/>
            <a:tailEnd/>
          </a:ln>
        </p:spPr>
      </p:pic>
      <p:pic>
        <p:nvPicPr>
          <p:cNvPr id="15" name="Picture 8"/>
          <p:cNvPicPr>
            <a:picLocks noChangeAspect="1" noChangeArrowheads="1"/>
          </p:cNvPicPr>
          <p:nvPr/>
        </p:nvPicPr>
        <p:blipFill>
          <a:blip r:embed="rId8"/>
          <a:srcRect/>
          <a:stretch>
            <a:fillRect/>
          </a:stretch>
        </p:blipFill>
        <p:spPr bwMode="auto">
          <a:xfrm>
            <a:off x="428596" y="1118277"/>
            <a:ext cx="7927626" cy="5453995"/>
          </a:xfrm>
          <a:prstGeom prst="rect">
            <a:avLst/>
          </a:prstGeom>
          <a:noFill/>
          <a:ln w="9525">
            <a:noFill/>
            <a:miter lim="800000"/>
            <a:headEnd/>
            <a:tailEnd/>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par>
                                <p:cTn id="26" presetID="1" presetClass="exit" presetSubtype="0" fill="hold" grpId="1" nodeType="withEffect">
                                  <p:stCondLst>
                                    <p:cond delay="0"/>
                                  </p:stCondLst>
                                  <p:childTnLst>
                                    <p:set>
                                      <p:cBhvr>
                                        <p:cTn id="27" dur="1" fill="hold">
                                          <p:stCondLst>
                                            <p:cond delay="0"/>
                                          </p:stCondLst>
                                        </p:cTn>
                                        <p:tgtEl>
                                          <p:spTgt spid="9"/>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10"/>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12"/>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11"/>
                                        </p:tgtEl>
                                        <p:attrNameLst>
                                          <p:attrName>style.visibility</p:attrName>
                                        </p:attrNameLst>
                                      </p:cBhvr>
                                      <p:to>
                                        <p:strVal val="hidden"/>
                                      </p:to>
                                    </p:set>
                                  </p:childTnLst>
                                </p:cTn>
                              </p:par>
                            </p:childTnLst>
                          </p:cTn>
                        </p:par>
                        <p:par>
                          <p:cTn id="34" fill="hold">
                            <p:stCondLst>
                              <p:cond delay="500"/>
                            </p:stCondLst>
                            <p:childTnLst>
                              <p:par>
                                <p:cTn id="35" presetID="1" presetClass="entr" presetSubtype="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par>
                          <p:cTn id="37" fill="hold">
                            <p:stCondLst>
                              <p:cond delay="500"/>
                            </p:stCondLst>
                            <p:childTnLst>
                              <p:par>
                                <p:cTn id="38" presetID="64" presetClass="path" presetSubtype="0" accel="50000" decel="50000" fill="hold" nodeType="afterEffect">
                                  <p:stCondLst>
                                    <p:cond delay="0"/>
                                  </p:stCondLst>
                                  <p:childTnLst>
                                    <p:animMotion origin="layout" path="M 3.05556E-6 4.01294E-6 L 3.05556E-6 -0.19002 " pathEditMode="relative" rAng="0" ptsTypes="AA">
                                      <p:cBhvr>
                                        <p:cTn id="39" dur="1000" fill="hold"/>
                                        <p:tgtEl>
                                          <p:spTgt spid="14"/>
                                        </p:tgtEl>
                                        <p:attrNameLst>
                                          <p:attrName>ppt_x</p:attrName>
                                          <p:attrName>ppt_y</p:attrName>
                                        </p:attrNameLst>
                                      </p:cBhvr>
                                      <p:rCtr x="0" y="-95"/>
                                    </p:animMotion>
                                  </p:childTnLst>
                                </p:cTn>
                              </p:par>
                            </p:childTnLst>
                          </p:cTn>
                        </p:par>
                        <p:par>
                          <p:cTn id="40" fill="hold">
                            <p:stCondLst>
                              <p:cond delay="1500"/>
                            </p:stCondLst>
                            <p:childTnLst>
                              <p:par>
                                <p:cTn id="41" presetID="4" presetClass="entr" presetSubtype="32"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ox(out)">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2" grpId="0" animBg="1"/>
      <p:bldP spid="12" grpId="1"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000100" y="71414"/>
            <a:ext cx="6758006" cy="1143000"/>
          </a:xfrm>
          <a:prstGeom prst="rect">
            <a:avLst/>
          </a:prstGeom>
        </p:spPr>
        <p:txBody>
          <a:bodyPr>
            <a:normAutofit/>
          </a:bodyPr>
          <a:lstStyle/>
          <a:p>
            <a:r>
              <a:rPr lang="zh-CN" altLang="en-US" dirty="0" smtClean="0">
                <a:latin typeface="华文琥珀" pitchFamily="2" charset="-122"/>
                <a:ea typeface="华文琥珀" pitchFamily="2" charset="-122"/>
              </a:rPr>
              <a:t>工具实现 </a:t>
            </a:r>
            <a:r>
              <a:rPr lang="en-US" altLang="zh-CN" dirty="0" smtClean="0">
                <a:latin typeface="华文琥珀" pitchFamily="2" charset="-122"/>
                <a:ea typeface="华文琥珀" pitchFamily="2" charset="-122"/>
              </a:rPr>
              <a:t>- </a:t>
            </a:r>
            <a:r>
              <a:rPr lang="zh-CN" altLang="en-US" sz="2400" dirty="0" smtClean="0">
                <a:latin typeface="华文琥珀" pitchFamily="2" charset="-122"/>
                <a:ea typeface="华文琥珀" pitchFamily="2" charset="-122"/>
              </a:rPr>
              <a:t>语法合规性检查</a:t>
            </a:r>
            <a:endParaRPr lang="zh-CN" altLang="en-US" sz="2400" dirty="0">
              <a:latin typeface="华文琥珀" pitchFamily="2" charset="-122"/>
              <a:ea typeface="华文琥珀" pitchFamily="2" charset="-122"/>
            </a:endParaRPr>
          </a:p>
        </p:txBody>
      </p:sp>
      <p:sp>
        <p:nvSpPr>
          <p:cNvPr id="573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7345" name="Object 1"/>
          <p:cNvGraphicFramePr>
            <a:graphicFrameLocks noChangeAspect="1"/>
          </p:cNvGraphicFramePr>
          <p:nvPr/>
        </p:nvGraphicFramePr>
        <p:xfrm>
          <a:off x="214282" y="1000108"/>
          <a:ext cx="8787784" cy="2214578"/>
        </p:xfrm>
        <a:graphic>
          <a:graphicData uri="http://schemas.openxmlformats.org/presentationml/2006/ole">
            <p:oleObj spid="_x0000_s125954" name="Visio" r:id="rId5" imgW="10289084" imgH="2588811" progId="Visio.Drawing.11">
              <p:embed/>
            </p:oleObj>
          </a:graphicData>
        </a:graphic>
      </p:graphicFrame>
      <p:sp>
        <p:nvSpPr>
          <p:cNvPr id="11" name="矩形 10"/>
          <p:cNvSpPr/>
          <p:nvPr/>
        </p:nvSpPr>
        <p:spPr bwMode="auto">
          <a:xfrm>
            <a:off x="4157666" y="1304916"/>
            <a:ext cx="914400" cy="8382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pic>
        <p:nvPicPr>
          <p:cNvPr id="125961" name="Picture 9"/>
          <p:cNvPicPr>
            <a:picLocks noChangeAspect="1" noChangeArrowheads="1"/>
          </p:cNvPicPr>
          <p:nvPr/>
        </p:nvPicPr>
        <p:blipFill>
          <a:blip r:embed="rId6"/>
          <a:srcRect/>
          <a:stretch>
            <a:fillRect/>
          </a:stretch>
        </p:blipFill>
        <p:spPr bwMode="auto">
          <a:xfrm>
            <a:off x="2071670" y="3143248"/>
            <a:ext cx="5256868" cy="3429000"/>
          </a:xfrm>
          <a:prstGeom prst="rect">
            <a:avLst/>
          </a:prstGeom>
          <a:noFill/>
          <a:ln w="9525">
            <a:noFill/>
            <a:miter lim="800000"/>
            <a:headEnd/>
            <a:tailEnd/>
          </a:ln>
        </p:spPr>
      </p:pic>
      <p:pic>
        <p:nvPicPr>
          <p:cNvPr id="125962" name="Picture 10"/>
          <p:cNvPicPr>
            <a:picLocks noChangeAspect="1" noChangeArrowheads="1"/>
          </p:cNvPicPr>
          <p:nvPr/>
        </p:nvPicPr>
        <p:blipFill>
          <a:blip r:embed="rId7"/>
          <a:srcRect/>
          <a:stretch>
            <a:fillRect/>
          </a:stretch>
        </p:blipFill>
        <p:spPr bwMode="auto">
          <a:xfrm>
            <a:off x="2071670" y="5048576"/>
            <a:ext cx="3439686" cy="1523696"/>
          </a:xfrm>
          <a:prstGeom prst="rect">
            <a:avLst/>
          </a:prstGeom>
          <a:noFill/>
          <a:ln w="9525">
            <a:noFill/>
            <a:miter lim="800000"/>
            <a:headEnd/>
            <a:tailEnd/>
          </a:ln>
        </p:spPr>
      </p:pic>
      <p:pic>
        <p:nvPicPr>
          <p:cNvPr id="125963" name="Picture 11"/>
          <p:cNvPicPr>
            <a:picLocks noChangeAspect="1" noChangeArrowheads="1"/>
          </p:cNvPicPr>
          <p:nvPr/>
        </p:nvPicPr>
        <p:blipFill>
          <a:blip r:embed="rId7"/>
          <a:srcRect/>
          <a:stretch>
            <a:fillRect/>
          </a:stretch>
        </p:blipFill>
        <p:spPr bwMode="auto">
          <a:xfrm>
            <a:off x="785786" y="3214686"/>
            <a:ext cx="8056202" cy="3568698"/>
          </a:xfrm>
          <a:prstGeom prst="rect">
            <a:avLst/>
          </a:prstGeom>
          <a:noFill/>
          <a:ln w="9525">
            <a:noFill/>
            <a:miter lim="800000"/>
            <a:headEnd/>
            <a:tailEnd/>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5961"/>
                                        </p:tgtEl>
                                        <p:attrNameLst>
                                          <p:attrName>style.visibility</p:attrName>
                                        </p:attrNameLst>
                                      </p:cBhvr>
                                      <p:to>
                                        <p:strVal val="visible"/>
                                      </p:to>
                                    </p:set>
                                    <p:animEffect transition="in" filter="checkerboard(across)">
                                      <p:cBhvr>
                                        <p:cTn id="12" dur="500"/>
                                        <p:tgtEl>
                                          <p:spTgt spid="125961"/>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125962"/>
                                        </p:tgtEl>
                                        <p:attrNameLst>
                                          <p:attrName>style.visibility</p:attrName>
                                        </p:attrNameLst>
                                      </p:cBhvr>
                                      <p:to>
                                        <p:strVal val="visible"/>
                                      </p:to>
                                    </p:set>
                                  </p:childTnLst>
                                </p:cTn>
                              </p:par>
                            </p:childTnLst>
                          </p:cTn>
                        </p:par>
                        <p:par>
                          <p:cTn id="16" fill="hold">
                            <p:stCondLst>
                              <p:cond delay="500"/>
                            </p:stCondLst>
                            <p:childTnLst>
                              <p:par>
                                <p:cTn id="17" presetID="56" presetClass="path" presetSubtype="0" accel="50000" decel="50000" fill="hold" nodeType="afterEffect">
                                  <p:stCondLst>
                                    <p:cond delay="0"/>
                                  </p:stCondLst>
                                  <p:childTnLst>
                                    <p:animMotion origin="layout" path="M -3.33333E-6 2.84327E-6 L 0.12483 -0.16852 " pathEditMode="relative" rAng="0" ptsTypes="AA">
                                      <p:cBhvr>
                                        <p:cTn id="18" dur="1000" fill="hold"/>
                                        <p:tgtEl>
                                          <p:spTgt spid="125962"/>
                                        </p:tgtEl>
                                        <p:attrNameLst>
                                          <p:attrName>ppt_x</p:attrName>
                                          <p:attrName>ppt_y</p:attrName>
                                        </p:attrNameLst>
                                      </p:cBhvr>
                                      <p:rCtr x="62" y="-84"/>
                                    </p:animMotion>
                                  </p:childTnLst>
                                </p:cTn>
                              </p:par>
                            </p:childTnLst>
                          </p:cTn>
                        </p:par>
                        <p:par>
                          <p:cTn id="19" fill="hold">
                            <p:stCondLst>
                              <p:cond delay="1500"/>
                            </p:stCondLst>
                            <p:childTnLst>
                              <p:par>
                                <p:cTn id="20" presetID="4" presetClass="entr" presetSubtype="32" fill="hold" nodeType="afterEffect">
                                  <p:stCondLst>
                                    <p:cond delay="0"/>
                                  </p:stCondLst>
                                  <p:childTnLst>
                                    <p:set>
                                      <p:cBhvr>
                                        <p:cTn id="21" dur="1" fill="hold">
                                          <p:stCondLst>
                                            <p:cond delay="0"/>
                                          </p:stCondLst>
                                        </p:cTn>
                                        <p:tgtEl>
                                          <p:spTgt spid="125963"/>
                                        </p:tgtEl>
                                        <p:attrNameLst>
                                          <p:attrName>style.visibility</p:attrName>
                                        </p:attrNameLst>
                                      </p:cBhvr>
                                      <p:to>
                                        <p:strVal val="visible"/>
                                      </p:to>
                                    </p:set>
                                    <p:animEffect transition="in" filter="box(out)">
                                      <p:cBhvr>
                                        <p:cTn id="22" dur="500"/>
                                        <p:tgtEl>
                                          <p:spTgt spid="125963"/>
                                        </p:tgtEl>
                                      </p:cBhvr>
                                    </p:animEffect>
                                  </p:childTnLst>
                                </p:cTn>
                              </p:par>
                              <p:par>
                                <p:cTn id="23" presetID="1" presetClass="exit" presetSubtype="0" fill="hold" grpId="1"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000100" y="71414"/>
            <a:ext cx="6758006" cy="1143000"/>
          </a:xfrm>
          <a:prstGeom prst="rect">
            <a:avLst/>
          </a:prstGeom>
        </p:spPr>
        <p:txBody>
          <a:bodyPr>
            <a:normAutofit/>
          </a:bodyPr>
          <a:lstStyle/>
          <a:p>
            <a:r>
              <a:rPr lang="zh-CN" altLang="en-US" dirty="0" smtClean="0">
                <a:latin typeface="华文琥珀" pitchFamily="2" charset="-122"/>
                <a:ea typeface="华文琥珀" pitchFamily="2" charset="-122"/>
              </a:rPr>
              <a:t>工具实现 </a:t>
            </a:r>
            <a:r>
              <a:rPr lang="en-US" altLang="zh-CN" dirty="0" smtClean="0">
                <a:latin typeface="华文琥珀" pitchFamily="2" charset="-122"/>
                <a:ea typeface="华文琥珀" pitchFamily="2" charset="-122"/>
              </a:rPr>
              <a:t>- </a:t>
            </a:r>
            <a:r>
              <a:rPr lang="zh-CN" altLang="en-US" sz="2400" dirty="0" smtClean="0">
                <a:latin typeface="华文琥珀" pitchFamily="2" charset="-122"/>
                <a:ea typeface="华文琥珀" pitchFamily="2" charset="-122"/>
              </a:rPr>
              <a:t>行为合规性检查</a:t>
            </a:r>
            <a:endParaRPr lang="zh-CN" altLang="en-US" sz="2400" dirty="0">
              <a:latin typeface="华文琥珀" pitchFamily="2" charset="-122"/>
              <a:ea typeface="华文琥珀" pitchFamily="2" charset="-122"/>
            </a:endParaRPr>
          </a:p>
        </p:txBody>
      </p:sp>
      <p:sp>
        <p:nvSpPr>
          <p:cNvPr id="573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7345" name="Object 1"/>
          <p:cNvGraphicFramePr>
            <a:graphicFrameLocks noChangeAspect="1"/>
          </p:cNvGraphicFramePr>
          <p:nvPr/>
        </p:nvGraphicFramePr>
        <p:xfrm>
          <a:off x="214282" y="1000108"/>
          <a:ext cx="8787784" cy="2214578"/>
        </p:xfrm>
        <a:graphic>
          <a:graphicData uri="http://schemas.openxmlformats.org/presentationml/2006/ole">
            <p:oleObj spid="_x0000_s126978" name="Visio" r:id="rId5" imgW="10289084" imgH="2588811" progId="Visio.Drawing.11">
              <p:embed/>
            </p:oleObj>
          </a:graphicData>
        </a:graphic>
      </p:graphicFrame>
      <p:sp>
        <p:nvSpPr>
          <p:cNvPr id="6" name="矩形 5"/>
          <p:cNvSpPr/>
          <p:nvPr/>
        </p:nvSpPr>
        <p:spPr bwMode="auto">
          <a:xfrm>
            <a:off x="5572132" y="1519214"/>
            <a:ext cx="2000264" cy="69534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pic>
        <p:nvPicPr>
          <p:cNvPr id="126979" name="Picture 3"/>
          <p:cNvPicPr>
            <a:picLocks noChangeAspect="1" noChangeArrowheads="1"/>
          </p:cNvPicPr>
          <p:nvPr/>
        </p:nvPicPr>
        <p:blipFill>
          <a:blip r:embed="rId6"/>
          <a:srcRect/>
          <a:stretch>
            <a:fillRect/>
          </a:stretch>
        </p:blipFill>
        <p:spPr bwMode="auto">
          <a:xfrm>
            <a:off x="2357422" y="3357562"/>
            <a:ext cx="4750609" cy="2541599"/>
          </a:xfrm>
          <a:prstGeom prst="rect">
            <a:avLst/>
          </a:prstGeom>
          <a:noFill/>
          <a:ln w="9525">
            <a:noFill/>
            <a:miter lim="800000"/>
            <a:headEnd/>
            <a:tailEnd/>
          </a:ln>
        </p:spPr>
      </p:pic>
      <p:pic>
        <p:nvPicPr>
          <p:cNvPr id="126980" name="Picture 4"/>
          <p:cNvPicPr>
            <a:picLocks noChangeAspect="1" noChangeArrowheads="1"/>
          </p:cNvPicPr>
          <p:nvPr/>
        </p:nvPicPr>
        <p:blipFill>
          <a:blip r:embed="rId6"/>
          <a:srcRect/>
          <a:stretch>
            <a:fillRect/>
          </a:stretch>
        </p:blipFill>
        <p:spPr bwMode="auto">
          <a:xfrm>
            <a:off x="642910" y="2643182"/>
            <a:ext cx="7878093" cy="4214818"/>
          </a:xfrm>
          <a:prstGeom prst="rect">
            <a:avLst/>
          </a:prstGeom>
          <a:noFill/>
          <a:ln w="9525">
            <a:noFill/>
            <a:miter lim="800000"/>
            <a:headEnd/>
            <a:tailEnd/>
          </a:ln>
        </p:spPr>
      </p:pic>
      <p:sp>
        <p:nvSpPr>
          <p:cNvPr id="9" name="矩形 8"/>
          <p:cNvSpPr/>
          <p:nvPr/>
        </p:nvSpPr>
        <p:spPr bwMode="auto">
          <a:xfrm>
            <a:off x="7786710" y="1500174"/>
            <a:ext cx="985814" cy="785818"/>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pic>
        <p:nvPicPr>
          <p:cNvPr id="126981" name="Picture 5"/>
          <p:cNvPicPr>
            <a:picLocks noChangeAspect="1" noChangeArrowheads="1"/>
          </p:cNvPicPr>
          <p:nvPr/>
        </p:nvPicPr>
        <p:blipFill>
          <a:blip r:embed="rId7"/>
          <a:srcRect/>
          <a:stretch>
            <a:fillRect/>
          </a:stretch>
        </p:blipFill>
        <p:spPr bwMode="auto">
          <a:xfrm>
            <a:off x="1285852" y="3071810"/>
            <a:ext cx="6035993" cy="3143272"/>
          </a:xfrm>
          <a:prstGeom prst="rect">
            <a:avLst/>
          </a:prstGeom>
          <a:noFill/>
          <a:ln w="9525">
            <a:noFill/>
            <a:miter lim="800000"/>
            <a:headEnd/>
            <a:tailEnd/>
          </a:ln>
        </p:spPr>
      </p:pic>
      <p:pic>
        <p:nvPicPr>
          <p:cNvPr id="126982" name="Picture 6"/>
          <p:cNvPicPr>
            <a:picLocks noChangeAspect="1" noChangeArrowheads="1"/>
          </p:cNvPicPr>
          <p:nvPr/>
        </p:nvPicPr>
        <p:blipFill>
          <a:blip r:embed="rId8"/>
          <a:srcRect/>
          <a:stretch>
            <a:fillRect/>
          </a:stretch>
        </p:blipFill>
        <p:spPr bwMode="auto">
          <a:xfrm>
            <a:off x="1285852" y="4918299"/>
            <a:ext cx="3429024" cy="1296783"/>
          </a:xfrm>
          <a:prstGeom prst="rect">
            <a:avLst/>
          </a:prstGeom>
          <a:noFill/>
          <a:ln w="9525">
            <a:noFill/>
            <a:miter lim="800000"/>
            <a:headEnd/>
            <a:tailEnd/>
          </a:ln>
        </p:spPr>
      </p:pic>
      <p:pic>
        <p:nvPicPr>
          <p:cNvPr id="126983" name="Picture 7"/>
          <p:cNvPicPr>
            <a:picLocks noChangeAspect="1" noChangeArrowheads="1"/>
          </p:cNvPicPr>
          <p:nvPr/>
        </p:nvPicPr>
        <p:blipFill>
          <a:blip r:embed="rId8"/>
          <a:srcRect/>
          <a:stretch>
            <a:fillRect/>
          </a:stretch>
        </p:blipFill>
        <p:spPr bwMode="auto">
          <a:xfrm>
            <a:off x="357158" y="3000372"/>
            <a:ext cx="8500510" cy="3214710"/>
          </a:xfrm>
          <a:prstGeom prst="rect">
            <a:avLst/>
          </a:prstGeom>
          <a:noFill/>
          <a:ln w="9525">
            <a:noFill/>
            <a:miter lim="800000"/>
            <a:headEnd/>
            <a:tailEnd/>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6979"/>
                                        </p:tgtEl>
                                        <p:attrNameLst>
                                          <p:attrName>style.visibility</p:attrName>
                                        </p:attrNameLst>
                                      </p:cBhvr>
                                      <p:to>
                                        <p:strVal val="visible"/>
                                      </p:to>
                                    </p:set>
                                  </p:childTnLst>
                                </p:cTn>
                              </p:par>
                            </p:childTnLst>
                          </p:cTn>
                        </p:par>
                        <p:par>
                          <p:cTn id="12" fill="hold">
                            <p:stCondLst>
                              <p:cond delay="0"/>
                            </p:stCondLst>
                            <p:childTnLst>
                              <p:par>
                                <p:cTn id="13" presetID="4" presetClass="entr" presetSubtype="32" fill="hold" nodeType="afterEffect">
                                  <p:stCondLst>
                                    <p:cond delay="0"/>
                                  </p:stCondLst>
                                  <p:childTnLst>
                                    <p:set>
                                      <p:cBhvr>
                                        <p:cTn id="14" dur="1" fill="hold">
                                          <p:stCondLst>
                                            <p:cond delay="0"/>
                                          </p:stCondLst>
                                        </p:cTn>
                                        <p:tgtEl>
                                          <p:spTgt spid="126980"/>
                                        </p:tgtEl>
                                        <p:attrNameLst>
                                          <p:attrName>style.visibility</p:attrName>
                                        </p:attrNameLst>
                                      </p:cBhvr>
                                      <p:to>
                                        <p:strVal val="visible"/>
                                      </p:to>
                                    </p:set>
                                    <p:animEffect transition="in" filter="box(out)">
                                      <p:cBhvr>
                                        <p:cTn id="15" dur="500"/>
                                        <p:tgtEl>
                                          <p:spTgt spid="126980"/>
                                        </p:tgtEl>
                                      </p:cBhvr>
                                    </p:animEffect>
                                  </p:childTnLst>
                                </p:cTn>
                              </p:par>
                              <p:par>
                                <p:cTn id="16" presetID="1" presetClass="exit" presetSubtype="0" fill="hold" nodeType="withEffect">
                                  <p:stCondLst>
                                    <p:cond delay="0"/>
                                  </p:stCondLst>
                                  <p:childTnLst>
                                    <p:set>
                                      <p:cBhvr>
                                        <p:cTn id="17" dur="1" fill="hold">
                                          <p:stCondLst>
                                            <p:cond delay="0"/>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1" presetClass="exit" presetSubtype="0" fill="hold" nodeType="withEffect">
                                  <p:stCondLst>
                                    <p:cond delay="0"/>
                                  </p:stCondLst>
                                  <p:childTnLst>
                                    <p:set>
                                      <p:cBhvr>
                                        <p:cTn id="24" dur="1" fill="hold">
                                          <p:stCondLst>
                                            <p:cond delay="0"/>
                                          </p:stCondLst>
                                        </p:cTn>
                                        <p:tgtEl>
                                          <p:spTgt spid="126979"/>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26980"/>
                                        </p:tgtEl>
                                        <p:attrNameLst>
                                          <p:attrName>style.visibility</p:attrName>
                                        </p:attrNameLst>
                                      </p:cBhvr>
                                      <p:to>
                                        <p:strVal val="hidden"/>
                                      </p:to>
                                    </p:set>
                                  </p:childTnLst>
                                </p:cTn>
                              </p:par>
                            </p:childTnLst>
                          </p:cTn>
                        </p:par>
                        <p:par>
                          <p:cTn id="27" fill="hold">
                            <p:stCondLst>
                              <p:cond delay="500"/>
                            </p:stCondLst>
                            <p:childTnLst>
                              <p:par>
                                <p:cTn id="28" presetID="5" presetClass="entr" presetSubtype="10" fill="hold" nodeType="afterEffect">
                                  <p:stCondLst>
                                    <p:cond delay="0"/>
                                  </p:stCondLst>
                                  <p:childTnLst>
                                    <p:set>
                                      <p:cBhvr>
                                        <p:cTn id="29" dur="1" fill="hold">
                                          <p:stCondLst>
                                            <p:cond delay="0"/>
                                          </p:stCondLst>
                                        </p:cTn>
                                        <p:tgtEl>
                                          <p:spTgt spid="126981"/>
                                        </p:tgtEl>
                                        <p:attrNameLst>
                                          <p:attrName>style.visibility</p:attrName>
                                        </p:attrNameLst>
                                      </p:cBhvr>
                                      <p:to>
                                        <p:strVal val="visible"/>
                                      </p:to>
                                    </p:set>
                                    <p:animEffect transition="in" filter="checkerboard(across)">
                                      <p:cBhvr>
                                        <p:cTn id="30" dur="500"/>
                                        <p:tgtEl>
                                          <p:spTgt spid="126981"/>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6982"/>
                                        </p:tgtEl>
                                        <p:attrNameLst>
                                          <p:attrName>style.visibility</p:attrName>
                                        </p:attrNameLst>
                                      </p:cBhvr>
                                      <p:to>
                                        <p:strVal val="visible"/>
                                      </p:to>
                                    </p:set>
                                  </p:childTnLst>
                                </p:cTn>
                              </p:par>
                            </p:childTnLst>
                          </p:cTn>
                        </p:par>
                        <p:par>
                          <p:cTn id="35" fill="hold">
                            <p:stCondLst>
                              <p:cond delay="0"/>
                            </p:stCondLst>
                            <p:childTnLst>
                              <p:par>
                                <p:cTn id="36" presetID="56" presetClass="path" presetSubtype="0" accel="50000" decel="50000" fill="hold" nodeType="afterEffect">
                                  <p:stCondLst>
                                    <p:cond delay="0"/>
                                  </p:stCondLst>
                                  <p:childTnLst>
                                    <p:animMotion origin="layout" path="M 5E-6 1.54877E-6 L 0.14827 -0.19579 " pathEditMode="relative" rAng="0" ptsTypes="AA">
                                      <p:cBhvr>
                                        <p:cTn id="37" dur="1000" fill="hold"/>
                                        <p:tgtEl>
                                          <p:spTgt spid="126982"/>
                                        </p:tgtEl>
                                        <p:attrNameLst>
                                          <p:attrName>ppt_x</p:attrName>
                                          <p:attrName>ppt_y</p:attrName>
                                        </p:attrNameLst>
                                      </p:cBhvr>
                                      <p:rCtr x="74" y="-98"/>
                                    </p:animMotion>
                                  </p:childTnLst>
                                </p:cTn>
                              </p:par>
                            </p:childTnLst>
                          </p:cTn>
                        </p:par>
                        <p:par>
                          <p:cTn id="38" fill="hold">
                            <p:stCondLst>
                              <p:cond delay="1000"/>
                            </p:stCondLst>
                            <p:childTnLst>
                              <p:par>
                                <p:cTn id="39" presetID="4" presetClass="entr" presetSubtype="32" fill="hold" nodeType="afterEffect">
                                  <p:stCondLst>
                                    <p:cond delay="0"/>
                                  </p:stCondLst>
                                  <p:childTnLst>
                                    <p:set>
                                      <p:cBhvr>
                                        <p:cTn id="40" dur="1" fill="hold">
                                          <p:stCondLst>
                                            <p:cond delay="0"/>
                                          </p:stCondLst>
                                        </p:cTn>
                                        <p:tgtEl>
                                          <p:spTgt spid="126983"/>
                                        </p:tgtEl>
                                        <p:attrNameLst>
                                          <p:attrName>style.visibility</p:attrName>
                                        </p:attrNameLst>
                                      </p:cBhvr>
                                      <p:to>
                                        <p:strVal val="visible"/>
                                      </p:to>
                                    </p:set>
                                    <p:animEffect transition="in" filter="box(out)">
                                      <p:cBhvr>
                                        <p:cTn id="41" dur="500"/>
                                        <p:tgtEl>
                                          <p:spTgt spid="1269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p:nvPr/>
        </p:nvGrpSpPr>
        <p:grpSpPr>
          <a:xfrm>
            <a:off x="0" y="1000108"/>
            <a:ext cx="1790700" cy="5857892"/>
            <a:chOff x="0" y="1000108"/>
            <a:chExt cx="1790700" cy="5857892"/>
          </a:xfrm>
        </p:grpSpPr>
        <p:pic>
          <p:nvPicPr>
            <p:cNvPr id="2050" name="Picture 2"/>
            <p:cNvPicPr>
              <a:picLocks noChangeAspect="1" noChangeArrowheads="1"/>
            </p:cNvPicPr>
            <p:nvPr/>
          </p:nvPicPr>
          <p:blipFill>
            <a:blip r:embed="rId2"/>
            <a:srcRect/>
            <a:stretch>
              <a:fillRect/>
            </a:stretch>
          </p:blipFill>
          <p:spPr bwMode="auto">
            <a:xfrm>
              <a:off x="0" y="3648075"/>
              <a:ext cx="1790700" cy="3209925"/>
            </a:xfrm>
            <a:prstGeom prst="rect">
              <a:avLst/>
            </a:prstGeom>
            <a:noFill/>
            <a:ln w="9525">
              <a:noFill/>
              <a:miter lim="800000"/>
              <a:headEnd/>
              <a:tailEnd/>
            </a:ln>
          </p:spPr>
        </p:pic>
        <p:pic>
          <p:nvPicPr>
            <p:cNvPr id="6" name="Picture 2"/>
            <p:cNvPicPr>
              <a:picLocks noChangeAspect="1" noChangeArrowheads="1"/>
            </p:cNvPicPr>
            <p:nvPr/>
          </p:nvPicPr>
          <p:blipFill>
            <a:blip r:embed="rId2"/>
            <a:srcRect/>
            <a:stretch>
              <a:fillRect/>
            </a:stretch>
          </p:blipFill>
          <p:spPr bwMode="auto">
            <a:xfrm>
              <a:off x="0" y="1000108"/>
              <a:ext cx="1790700" cy="3067049"/>
            </a:xfrm>
            <a:prstGeom prst="rect">
              <a:avLst/>
            </a:prstGeom>
            <a:noFill/>
            <a:ln w="9525">
              <a:noFill/>
              <a:miter lim="800000"/>
              <a:headEnd/>
              <a:tailEnd/>
            </a:ln>
          </p:spPr>
        </p:pic>
      </p:grpSp>
      <p:sp>
        <p:nvSpPr>
          <p:cNvPr id="8" name="标题 1"/>
          <p:cNvSpPr txBox="1">
            <a:spLocks/>
          </p:cNvSpPr>
          <p:nvPr/>
        </p:nvSpPr>
        <p:spPr>
          <a:xfrm>
            <a:off x="2786050" y="71414"/>
            <a:ext cx="3643338" cy="65403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4800" b="0" i="0" u="none" strike="noStrike" kern="1200" cap="none" spc="0" normalizeH="0" baseline="0" noProof="0" dirty="0" smtClean="0">
                <a:ln>
                  <a:noFill/>
                </a:ln>
                <a:solidFill>
                  <a:schemeClr val="tx1"/>
                </a:solidFill>
                <a:effectLst/>
                <a:uLnTx/>
                <a:uFillTx/>
                <a:latin typeface="华文琥珀" pitchFamily="2" charset="-122"/>
                <a:ea typeface="华文琥珀" pitchFamily="2" charset="-122"/>
                <a:cs typeface="+mj-cs"/>
              </a:rPr>
              <a:t>大    纲</a:t>
            </a:r>
            <a:endParaRPr kumimoji="0" lang="zh-CN" altLang="en-US" sz="4800" b="0" i="0" u="none" strike="noStrike" kern="1200" cap="none" spc="0" normalizeH="0" baseline="0" noProof="0" dirty="0">
              <a:ln>
                <a:noFill/>
              </a:ln>
              <a:solidFill>
                <a:schemeClr val="tx1"/>
              </a:solidFill>
              <a:effectLst/>
              <a:uLnTx/>
              <a:uFillTx/>
              <a:latin typeface="华文琥珀" pitchFamily="2" charset="-122"/>
              <a:ea typeface="华文琥珀" pitchFamily="2" charset="-122"/>
              <a:cs typeface="+mj-cs"/>
            </a:endParaRPr>
          </a:p>
        </p:txBody>
      </p:sp>
      <p:sp>
        <p:nvSpPr>
          <p:cNvPr id="9" name="TextBox 8"/>
          <p:cNvSpPr txBox="1"/>
          <p:nvPr/>
        </p:nvSpPr>
        <p:spPr>
          <a:xfrm>
            <a:off x="2571736" y="1714488"/>
            <a:ext cx="1357322" cy="707886"/>
          </a:xfrm>
          <a:prstGeom prst="rect">
            <a:avLst/>
          </a:prstGeom>
          <a:noFill/>
        </p:spPr>
        <p:txBody>
          <a:bodyPr wrap="square" rtlCol="0">
            <a:spAutoFit/>
          </a:bodyPr>
          <a:lstStyle/>
          <a:p>
            <a:r>
              <a:rPr lang="zh-CN" altLang="en-US" sz="4000" b="1" dirty="0" smtClean="0">
                <a:latin typeface="黑体" pitchFamily="2" charset="-122"/>
                <a:ea typeface="黑体" pitchFamily="2" charset="-122"/>
              </a:rPr>
              <a:t>问题</a:t>
            </a:r>
            <a:endParaRPr lang="zh-CN" altLang="en-US" sz="4000" b="1" dirty="0">
              <a:latin typeface="黑体" pitchFamily="2" charset="-122"/>
              <a:ea typeface="黑体" pitchFamily="2" charset="-122"/>
            </a:endParaRPr>
          </a:p>
        </p:txBody>
      </p:sp>
      <p:sp>
        <p:nvSpPr>
          <p:cNvPr id="10" name="TextBox 9"/>
          <p:cNvSpPr txBox="1"/>
          <p:nvPr/>
        </p:nvSpPr>
        <p:spPr>
          <a:xfrm>
            <a:off x="2571736" y="2649676"/>
            <a:ext cx="3071834" cy="707886"/>
          </a:xfrm>
          <a:prstGeom prst="rect">
            <a:avLst/>
          </a:prstGeom>
          <a:noFill/>
        </p:spPr>
        <p:txBody>
          <a:bodyPr wrap="square" rtlCol="0">
            <a:spAutoFit/>
          </a:bodyPr>
          <a:lstStyle/>
          <a:p>
            <a:r>
              <a:rPr lang="zh-CN" altLang="en-US" sz="4000" b="1" dirty="0" smtClean="0">
                <a:latin typeface="黑体" pitchFamily="2" charset="-122"/>
                <a:ea typeface="黑体" pitchFamily="2" charset="-122"/>
              </a:rPr>
              <a:t>解决方案</a:t>
            </a:r>
            <a:endParaRPr lang="zh-CN" altLang="en-US" sz="4000" b="1" dirty="0">
              <a:latin typeface="黑体" pitchFamily="2" charset="-122"/>
              <a:ea typeface="黑体" pitchFamily="2" charset="-122"/>
            </a:endParaRPr>
          </a:p>
        </p:txBody>
      </p:sp>
      <p:sp>
        <p:nvSpPr>
          <p:cNvPr id="11" name="TextBox 10"/>
          <p:cNvSpPr txBox="1"/>
          <p:nvPr/>
        </p:nvSpPr>
        <p:spPr>
          <a:xfrm>
            <a:off x="2571736" y="3578370"/>
            <a:ext cx="3071834" cy="707886"/>
          </a:xfrm>
          <a:prstGeom prst="rect">
            <a:avLst/>
          </a:prstGeom>
          <a:noFill/>
        </p:spPr>
        <p:txBody>
          <a:bodyPr wrap="square" rtlCol="0">
            <a:spAutoFit/>
          </a:bodyPr>
          <a:lstStyle/>
          <a:p>
            <a:r>
              <a:rPr lang="zh-CN" altLang="en-US" sz="4000" b="1" dirty="0" smtClean="0">
                <a:latin typeface="黑体" pitchFamily="2" charset="-122"/>
                <a:ea typeface="黑体" pitchFamily="2" charset="-122"/>
              </a:rPr>
              <a:t>工具实现</a:t>
            </a:r>
            <a:endParaRPr lang="zh-CN" altLang="en-US" sz="4000" b="1" dirty="0">
              <a:latin typeface="黑体" pitchFamily="2" charset="-122"/>
              <a:ea typeface="黑体" pitchFamily="2" charset="-122"/>
            </a:endParaRPr>
          </a:p>
        </p:txBody>
      </p:sp>
      <p:sp>
        <p:nvSpPr>
          <p:cNvPr id="12" name="TextBox 11"/>
          <p:cNvSpPr txBox="1"/>
          <p:nvPr/>
        </p:nvSpPr>
        <p:spPr>
          <a:xfrm>
            <a:off x="2571736" y="4507064"/>
            <a:ext cx="3071834" cy="707886"/>
          </a:xfrm>
          <a:prstGeom prst="rect">
            <a:avLst/>
          </a:prstGeom>
          <a:noFill/>
        </p:spPr>
        <p:txBody>
          <a:bodyPr wrap="square" rtlCol="0">
            <a:spAutoFit/>
          </a:bodyPr>
          <a:lstStyle/>
          <a:p>
            <a:r>
              <a:rPr lang="zh-CN" altLang="en-US" sz="4000" b="1" dirty="0" smtClean="0">
                <a:solidFill>
                  <a:srgbClr val="FF0000"/>
                </a:solidFill>
                <a:latin typeface="黑体" pitchFamily="2" charset="-122"/>
                <a:ea typeface="黑体" pitchFamily="2" charset="-122"/>
              </a:rPr>
              <a:t>工具评估</a:t>
            </a:r>
            <a:endParaRPr lang="zh-CN" altLang="en-US" sz="4000" b="1" dirty="0">
              <a:solidFill>
                <a:srgbClr val="FF0000"/>
              </a:solidFill>
              <a:latin typeface="黑体" pitchFamily="2" charset="-122"/>
              <a:ea typeface="黑体" pitchFamily="2" charset="-122"/>
            </a:endParaRPr>
          </a:p>
        </p:txBody>
      </p:sp>
      <p:sp>
        <p:nvSpPr>
          <p:cNvPr id="15" name="燕尾形箭头 14"/>
          <p:cNvSpPr/>
          <p:nvPr/>
        </p:nvSpPr>
        <p:spPr>
          <a:xfrm>
            <a:off x="500034" y="4572008"/>
            <a:ext cx="857256" cy="642942"/>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457200" y="71414"/>
            <a:ext cx="8229600" cy="1143000"/>
          </a:xfrm>
          <a:prstGeom prst="rect">
            <a:avLst/>
          </a:prstGeom>
        </p:spPr>
        <p:txBody>
          <a:bodyPr>
            <a:normAutofit/>
          </a:bodyPr>
          <a:lstStyle/>
          <a:p>
            <a:r>
              <a:rPr lang="zh-CN" altLang="en-US" dirty="0" smtClean="0">
                <a:latin typeface="华文琥珀" pitchFamily="2" charset="-122"/>
                <a:ea typeface="华文琥珀" pitchFamily="2" charset="-122"/>
              </a:rPr>
              <a:t>工具评估 </a:t>
            </a:r>
            <a:r>
              <a:rPr lang="en-US" altLang="zh-CN" dirty="0" smtClean="0">
                <a:latin typeface="华文琥珀" pitchFamily="2" charset="-122"/>
                <a:ea typeface="华文琥珀" pitchFamily="2" charset="-122"/>
              </a:rPr>
              <a:t>- </a:t>
            </a:r>
            <a:r>
              <a:rPr lang="zh-CN" altLang="en-US" sz="2400" dirty="0" smtClean="0">
                <a:latin typeface="华文琥珀" pitchFamily="2" charset="-122"/>
                <a:ea typeface="华文琥珀" pitchFamily="2" charset="-122"/>
              </a:rPr>
              <a:t>调查问卷内容</a:t>
            </a:r>
            <a:endParaRPr lang="zh-CN" altLang="en-US" sz="2400" dirty="0">
              <a:latin typeface="华文琥珀" pitchFamily="2" charset="-122"/>
              <a:ea typeface="华文琥珀" pitchFamily="2" charset="-122"/>
            </a:endParaRPr>
          </a:p>
        </p:txBody>
      </p:sp>
      <p:sp>
        <p:nvSpPr>
          <p:cNvPr id="4" name="内容占位符 2"/>
          <p:cNvSpPr txBox="1">
            <a:spLocks/>
          </p:cNvSpPr>
          <p:nvPr/>
        </p:nvSpPr>
        <p:spPr>
          <a:xfrm>
            <a:off x="2100274" y="1428736"/>
            <a:ext cx="4972056" cy="492922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2800" b="1" i="0" u="none" strike="noStrike" kern="1200" cap="none" spc="0" normalizeH="0" baseline="0" noProof="0" dirty="0" smtClean="0">
                <a:ln>
                  <a:noFill/>
                </a:ln>
                <a:solidFill>
                  <a:schemeClr val="tx1"/>
                </a:solidFill>
                <a:effectLst/>
                <a:uLnTx/>
                <a:uFillTx/>
                <a:latin typeface="方正姚体" pitchFamily="2" charset="-122"/>
                <a:ea typeface="方正姚体" pitchFamily="2" charset="-122"/>
              </a:rPr>
              <a:t>被调查者的领域背景知识</a:t>
            </a:r>
            <a:endParaRPr kumimoji="0" lang="en-US" altLang="zh-CN" sz="2800" b="1" i="0" u="none" strike="noStrike" kern="1200" cap="none" spc="0" normalizeH="0" baseline="0" noProof="0" dirty="0" smtClean="0">
              <a:ln>
                <a:noFill/>
              </a:ln>
              <a:solidFill>
                <a:schemeClr val="tx1"/>
              </a:solidFill>
              <a:effectLst/>
              <a:uLnTx/>
              <a:uFillTx/>
              <a:latin typeface="方正姚体" pitchFamily="2" charset="-122"/>
              <a:ea typeface="方正姚体" pitchFamily="2" charset="-122"/>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CN" sz="2800" b="1" i="0" u="none" strike="noStrike" kern="1200" cap="none" spc="0" normalizeH="0" baseline="0" noProof="0" dirty="0" smtClean="0">
              <a:ln>
                <a:noFill/>
              </a:ln>
              <a:solidFill>
                <a:schemeClr val="tx1"/>
              </a:solidFill>
              <a:effectLst/>
              <a:uLnTx/>
              <a:uFillTx/>
              <a:latin typeface="方正姚体" pitchFamily="2" charset="-122"/>
              <a:ea typeface="方正姚体" pitchFamily="2" charset="-122"/>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2800" b="1" i="0" u="none" strike="noStrike" kern="1200" cap="none" spc="0" normalizeH="0" baseline="0" noProof="0" dirty="0" smtClean="0">
                <a:ln>
                  <a:noFill/>
                </a:ln>
                <a:solidFill>
                  <a:schemeClr val="tx1"/>
                </a:solidFill>
                <a:effectLst/>
                <a:uLnTx/>
                <a:uFillTx/>
                <a:latin typeface="方正姚体" pitchFamily="2" charset="-122"/>
                <a:ea typeface="方正姚体" pitchFamily="2" charset="-122"/>
              </a:rPr>
              <a:t>版本合规性问题的</a:t>
            </a:r>
            <a:r>
              <a:rPr lang="zh-CN" altLang="en-US" sz="2800" b="1" noProof="0" dirty="0" smtClean="0">
                <a:latin typeface="方正姚体" pitchFamily="2" charset="-122"/>
                <a:ea typeface="方正姚体" pitchFamily="2" charset="-122"/>
              </a:rPr>
              <a:t>现实意义</a:t>
            </a:r>
            <a:endParaRPr lang="en-US" altLang="zh-CN" sz="2800" b="1" noProof="0" dirty="0" smtClean="0">
              <a:latin typeface="方正姚体" pitchFamily="2" charset="-122"/>
              <a:ea typeface="方正姚体" pitchFamily="2" charset="-122"/>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altLang="zh-CN" sz="2800" b="1" noProof="0" dirty="0" smtClean="0">
              <a:latin typeface="方正姚体" pitchFamily="2" charset="-122"/>
              <a:ea typeface="方正姚体" pitchFamily="2" charset="-122"/>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2800" b="1" i="0" u="none" strike="noStrike" kern="1200" cap="none" spc="0" normalizeH="0" baseline="0" dirty="0" smtClean="0">
                <a:ln>
                  <a:noFill/>
                </a:ln>
                <a:solidFill>
                  <a:schemeClr val="tx1"/>
                </a:solidFill>
                <a:effectLst/>
                <a:uLnTx/>
                <a:uFillTx/>
                <a:latin typeface="方正姚体" pitchFamily="2" charset="-122"/>
                <a:ea typeface="方正姚体" pitchFamily="2" charset="-122"/>
              </a:rPr>
              <a:t>解决方案的可行性</a:t>
            </a:r>
            <a:endParaRPr kumimoji="0" lang="en-US" altLang="zh-CN" sz="2800" b="1" i="0" u="none" strike="noStrike" kern="1200" cap="none" spc="0" normalizeH="0" baseline="0" dirty="0" smtClean="0">
              <a:ln>
                <a:noFill/>
              </a:ln>
              <a:solidFill>
                <a:schemeClr val="tx1"/>
              </a:solidFill>
              <a:effectLst/>
              <a:uLnTx/>
              <a:uFillTx/>
              <a:latin typeface="方正姚体" pitchFamily="2" charset="-122"/>
              <a:ea typeface="方正姚体" pitchFamily="2" charset="-122"/>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CN" sz="2800" b="1" i="0" u="none" strike="noStrike" kern="1200" cap="none" spc="0" normalizeH="0" baseline="0" noProof="0" dirty="0" smtClean="0">
              <a:ln>
                <a:noFill/>
              </a:ln>
              <a:solidFill>
                <a:schemeClr val="tx1"/>
              </a:solidFill>
              <a:effectLst/>
              <a:uLnTx/>
              <a:uFillTx/>
              <a:latin typeface="方正姚体" pitchFamily="2" charset="-122"/>
              <a:ea typeface="方正姚体" pitchFamily="2" charset="-122"/>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2800" b="1" i="0" u="none" strike="noStrike" kern="1200" cap="none" spc="0" normalizeH="0" baseline="0" noProof="0" dirty="0" smtClean="0">
                <a:ln>
                  <a:noFill/>
                </a:ln>
                <a:solidFill>
                  <a:schemeClr val="tx1"/>
                </a:solidFill>
                <a:effectLst/>
                <a:uLnTx/>
                <a:uFillTx/>
                <a:latin typeface="方正姚体" pitchFamily="2" charset="-122"/>
                <a:ea typeface="方正姚体" pitchFamily="2" charset="-122"/>
              </a:rPr>
              <a:t>技术层面</a:t>
            </a:r>
            <a:endParaRPr kumimoji="0" lang="en-US" altLang="zh-CN" sz="2800" b="1" i="0" u="none" strike="noStrike" kern="1200" cap="none" spc="0" normalizeH="0" baseline="0" noProof="0" dirty="0" smtClean="0">
              <a:ln>
                <a:noFill/>
              </a:ln>
              <a:solidFill>
                <a:schemeClr val="tx1"/>
              </a:solidFill>
              <a:effectLst/>
              <a:uLnTx/>
              <a:uFillTx/>
              <a:latin typeface="方正姚体" pitchFamily="2" charset="-122"/>
              <a:ea typeface="方正姚体" pitchFamily="2" charset="-122"/>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CN" sz="2800" b="1" i="0" u="none" strike="noStrike" kern="1200" cap="none" spc="0" normalizeH="0" baseline="0" noProof="0" dirty="0" smtClean="0">
              <a:ln>
                <a:noFill/>
              </a:ln>
              <a:solidFill>
                <a:schemeClr val="tx1"/>
              </a:solidFill>
              <a:effectLst/>
              <a:uLnTx/>
              <a:uFillTx/>
              <a:latin typeface="方正姚体" pitchFamily="2" charset="-122"/>
              <a:ea typeface="方正姚体" pitchFamily="2" charset="-122"/>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2800" b="1" i="0" u="none" strike="noStrike" kern="1200" cap="none" spc="0" normalizeH="0" baseline="0" noProof="0" dirty="0" smtClean="0">
                <a:ln>
                  <a:noFill/>
                </a:ln>
                <a:solidFill>
                  <a:schemeClr val="tx1"/>
                </a:solidFill>
                <a:effectLst/>
                <a:uLnTx/>
                <a:uFillTx/>
                <a:latin typeface="方正姚体" pitchFamily="2" charset="-122"/>
                <a:ea typeface="方正姚体" pitchFamily="2" charset="-122"/>
              </a:rPr>
              <a:t>开放型问题</a:t>
            </a:r>
            <a:endParaRPr kumimoji="0" lang="zh-CN" altLang="en-US" sz="2800" b="1" i="0" u="none" strike="noStrike" kern="1200" cap="none" spc="0" normalizeH="0" baseline="0" noProof="0" dirty="0">
              <a:ln>
                <a:noFill/>
              </a:ln>
              <a:solidFill>
                <a:schemeClr val="tx1"/>
              </a:solidFill>
              <a:effectLst/>
              <a:uLnTx/>
              <a:uFillTx/>
              <a:latin typeface="方正姚体" pitchFamily="2" charset="-122"/>
              <a:ea typeface="方正姚体" pitchFamily="2"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457200" y="71414"/>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4400" b="0" i="0" u="none" strike="noStrike" kern="1200" cap="none" spc="0" normalizeH="0" baseline="0" noProof="0" dirty="0" smtClean="0">
                <a:ln>
                  <a:noFill/>
                </a:ln>
                <a:solidFill>
                  <a:schemeClr val="tx1"/>
                </a:solidFill>
                <a:effectLst/>
                <a:uLnTx/>
                <a:uFillTx/>
                <a:latin typeface="华文琥珀" pitchFamily="2" charset="-122"/>
                <a:ea typeface="华文琥珀" pitchFamily="2" charset="-122"/>
                <a:cs typeface="+mj-cs"/>
              </a:rPr>
              <a:t>工具评估 </a:t>
            </a:r>
            <a:r>
              <a:rPr kumimoji="0" lang="en-US" altLang="zh-CN" sz="4400" b="0" i="0" u="none" strike="noStrike" kern="1200" cap="none" spc="0" normalizeH="0" baseline="0" noProof="0" dirty="0" smtClean="0">
                <a:ln>
                  <a:noFill/>
                </a:ln>
                <a:solidFill>
                  <a:schemeClr val="tx1"/>
                </a:solidFill>
                <a:effectLst/>
                <a:uLnTx/>
                <a:uFillTx/>
                <a:latin typeface="华文琥珀" pitchFamily="2" charset="-122"/>
                <a:ea typeface="华文琥珀" pitchFamily="2" charset="-122"/>
                <a:cs typeface="+mj-cs"/>
              </a:rPr>
              <a:t>- </a:t>
            </a:r>
            <a:r>
              <a:rPr kumimoji="0" lang="zh-CN" altLang="en-US" sz="2400" b="0" i="0" u="none" strike="noStrike" kern="1200" cap="none" spc="0" normalizeH="0" baseline="0" noProof="0" dirty="0" smtClean="0">
                <a:ln>
                  <a:noFill/>
                </a:ln>
                <a:solidFill>
                  <a:schemeClr val="tx1"/>
                </a:solidFill>
                <a:effectLst/>
                <a:uLnTx/>
                <a:uFillTx/>
                <a:latin typeface="华文琥珀" pitchFamily="2" charset="-122"/>
                <a:ea typeface="华文琥珀" pitchFamily="2" charset="-122"/>
                <a:cs typeface="+mj-cs"/>
              </a:rPr>
              <a:t>调查对象</a:t>
            </a:r>
            <a:endParaRPr kumimoji="0" lang="zh-CN" altLang="en-US" sz="2400" b="0" i="0" u="none" strike="noStrike" kern="1200" cap="none" spc="0" normalizeH="0" baseline="0" noProof="0" dirty="0">
              <a:ln>
                <a:noFill/>
              </a:ln>
              <a:solidFill>
                <a:schemeClr val="tx1"/>
              </a:solidFill>
              <a:effectLst/>
              <a:uLnTx/>
              <a:uFillTx/>
              <a:latin typeface="华文琥珀" pitchFamily="2" charset="-122"/>
              <a:ea typeface="华文琥珀" pitchFamily="2" charset="-122"/>
              <a:cs typeface="+mj-cs"/>
            </a:endParaRPr>
          </a:p>
        </p:txBody>
      </p:sp>
      <p:graphicFrame>
        <p:nvGraphicFramePr>
          <p:cNvPr id="6" name="表格 5"/>
          <p:cNvGraphicFramePr>
            <a:graphicFrameLocks noGrp="1"/>
          </p:cNvGraphicFramePr>
          <p:nvPr/>
        </p:nvGraphicFramePr>
        <p:xfrm>
          <a:off x="500034" y="4500570"/>
          <a:ext cx="7929618" cy="1682752"/>
        </p:xfrm>
        <a:graphic>
          <a:graphicData uri="http://schemas.openxmlformats.org/drawingml/2006/table">
            <a:tbl>
              <a:tblPr firstRow="1" bandRow="1">
                <a:tableStyleId>{5C22544A-7EE6-4342-B048-85BDC9FD1C3A}</a:tableStyleId>
              </a:tblPr>
              <a:tblGrid>
                <a:gridCol w="5786478"/>
                <a:gridCol w="928694"/>
                <a:gridCol w="1214446"/>
              </a:tblGrid>
              <a:tr h="420688">
                <a:tc>
                  <a:txBody>
                    <a:bodyPr/>
                    <a:lstStyle/>
                    <a:p>
                      <a:r>
                        <a:rPr lang="zh-CN" altLang="en-US" sz="2000" b="1" dirty="0" smtClean="0">
                          <a:latin typeface="+mn-ea"/>
                          <a:ea typeface="+mn-ea"/>
                        </a:rPr>
                        <a:t>熟悉的</a:t>
                      </a:r>
                      <a:r>
                        <a:rPr lang="en-US" altLang="zh-CN" sz="2000" b="1" dirty="0" smtClean="0">
                          <a:latin typeface="+mn-ea"/>
                          <a:ea typeface="+mn-ea"/>
                        </a:rPr>
                        <a:t>PLM</a:t>
                      </a:r>
                      <a:r>
                        <a:rPr lang="zh-CN" altLang="en-US" sz="2000" b="1" dirty="0" smtClean="0">
                          <a:latin typeface="+mn-ea"/>
                          <a:ea typeface="+mn-ea"/>
                        </a:rPr>
                        <a:t>系统</a:t>
                      </a:r>
                      <a:endParaRPr lang="zh-CN" altLang="en-US" sz="2000" b="1" dirty="0">
                        <a:latin typeface="+mn-ea"/>
                        <a:ea typeface="+mn-ea"/>
                      </a:endParaRPr>
                    </a:p>
                  </a:txBody>
                  <a:tcPr/>
                </a:tc>
                <a:tc>
                  <a:txBody>
                    <a:bodyPr/>
                    <a:lstStyle/>
                    <a:p>
                      <a:r>
                        <a:rPr lang="zh-CN" altLang="en-US" sz="2000" b="1" dirty="0" smtClean="0">
                          <a:latin typeface="+mn-ea"/>
                          <a:ea typeface="+mn-ea"/>
                        </a:rPr>
                        <a:t>人数</a:t>
                      </a:r>
                      <a:endParaRPr lang="zh-CN" altLang="en-US" sz="2000" b="1" dirty="0">
                        <a:latin typeface="+mn-ea"/>
                        <a:ea typeface="+mn-ea"/>
                      </a:endParaRPr>
                    </a:p>
                  </a:txBody>
                  <a:tcPr/>
                </a:tc>
                <a:tc>
                  <a:txBody>
                    <a:bodyPr/>
                    <a:lstStyle/>
                    <a:p>
                      <a:r>
                        <a:rPr lang="zh-CN" altLang="en-US" sz="2000" b="1" dirty="0" smtClean="0">
                          <a:latin typeface="+mn-ea"/>
                          <a:ea typeface="+mn-ea"/>
                        </a:rPr>
                        <a:t>比率</a:t>
                      </a:r>
                      <a:endParaRPr lang="zh-CN" altLang="en-US" sz="2000" b="1" dirty="0">
                        <a:latin typeface="+mn-ea"/>
                        <a:ea typeface="+mn-ea"/>
                      </a:endParaRPr>
                    </a:p>
                  </a:txBody>
                  <a:tcPr/>
                </a:tc>
              </a:tr>
              <a:tr h="420688">
                <a:tc>
                  <a:txBody>
                    <a:bodyPr/>
                    <a:lstStyle/>
                    <a:p>
                      <a:r>
                        <a:rPr lang="zh-CN" altLang="en-US" sz="2000" b="1" kern="1200" dirty="0" smtClean="0">
                          <a:solidFill>
                            <a:schemeClr val="dk1"/>
                          </a:solidFill>
                          <a:latin typeface="+mn-ea"/>
                          <a:ea typeface="+mn-ea"/>
                          <a:cs typeface="+mn-cs"/>
                        </a:rPr>
                        <a:t>只了解</a:t>
                      </a:r>
                      <a:r>
                        <a:rPr lang="en-US" sz="2000" b="1" kern="1200" dirty="0" err="1" smtClean="0">
                          <a:solidFill>
                            <a:schemeClr val="dk1"/>
                          </a:solidFill>
                          <a:latin typeface="+mn-ea"/>
                          <a:ea typeface="+mn-ea"/>
                          <a:cs typeface="+mn-cs"/>
                        </a:rPr>
                        <a:t>TiPLM</a:t>
                      </a:r>
                      <a:r>
                        <a:rPr lang="zh-CN" altLang="en-US" sz="2000" b="1" kern="1200" dirty="0" smtClean="0">
                          <a:solidFill>
                            <a:schemeClr val="dk1"/>
                          </a:solidFill>
                          <a:latin typeface="+mn-ea"/>
                          <a:ea typeface="+mn-ea"/>
                          <a:cs typeface="+mn-cs"/>
                        </a:rPr>
                        <a:t>系统</a:t>
                      </a:r>
                      <a:endParaRPr lang="zh-CN" altLang="en-US" sz="2000" b="1" dirty="0">
                        <a:latin typeface="+mn-ea"/>
                        <a:ea typeface="+mn-ea"/>
                      </a:endParaRPr>
                    </a:p>
                  </a:txBody>
                  <a:tcPr/>
                </a:tc>
                <a:tc>
                  <a:txBody>
                    <a:bodyPr/>
                    <a:lstStyle/>
                    <a:p>
                      <a:r>
                        <a:rPr lang="en-US" altLang="zh-CN" sz="2000" b="1" dirty="0" smtClean="0">
                          <a:latin typeface="+mn-ea"/>
                          <a:ea typeface="+mn-ea"/>
                        </a:rPr>
                        <a:t>5</a:t>
                      </a:r>
                      <a:endParaRPr lang="zh-CN" altLang="en-US" sz="2000" b="1" dirty="0">
                        <a:latin typeface="+mn-ea"/>
                        <a:ea typeface="+mn-ea"/>
                      </a:endParaRPr>
                    </a:p>
                  </a:txBody>
                  <a:tcPr/>
                </a:tc>
                <a:tc>
                  <a:txBody>
                    <a:bodyPr/>
                    <a:lstStyle/>
                    <a:p>
                      <a:r>
                        <a:rPr lang="en-US" sz="2000" b="1" kern="1200" dirty="0" smtClean="0">
                          <a:solidFill>
                            <a:schemeClr val="dk1"/>
                          </a:solidFill>
                          <a:latin typeface="+mn-ea"/>
                          <a:ea typeface="+mn-ea"/>
                          <a:cs typeface="+mn-cs"/>
                        </a:rPr>
                        <a:t>21%</a:t>
                      </a:r>
                      <a:endParaRPr lang="zh-CN" altLang="en-US" sz="2000" b="1" dirty="0">
                        <a:latin typeface="+mn-ea"/>
                        <a:ea typeface="+mn-ea"/>
                      </a:endParaRPr>
                    </a:p>
                  </a:txBody>
                  <a:tcPr/>
                </a:tc>
              </a:tr>
              <a:tr h="420688">
                <a:tc>
                  <a:txBody>
                    <a:bodyPr/>
                    <a:lstStyle/>
                    <a:p>
                      <a:r>
                        <a:rPr lang="zh-CN" altLang="en-US" sz="2000" b="1" kern="1200" dirty="0" smtClean="0">
                          <a:solidFill>
                            <a:schemeClr val="dk1"/>
                          </a:solidFill>
                          <a:latin typeface="+mn-ea"/>
                          <a:ea typeface="+mn-ea"/>
                          <a:cs typeface="+mn-cs"/>
                        </a:rPr>
                        <a:t>既了解</a:t>
                      </a:r>
                      <a:r>
                        <a:rPr lang="en-US" sz="2000" b="1" kern="1200" dirty="0" err="1" smtClean="0">
                          <a:solidFill>
                            <a:schemeClr val="dk1"/>
                          </a:solidFill>
                          <a:latin typeface="+mn-ea"/>
                          <a:ea typeface="+mn-ea"/>
                          <a:cs typeface="+mn-cs"/>
                        </a:rPr>
                        <a:t>TiPLM</a:t>
                      </a:r>
                      <a:r>
                        <a:rPr lang="zh-CN" altLang="en-US" sz="2000" b="1" kern="1200" dirty="0" smtClean="0">
                          <a:solidFill>
                            <a:schemeClr val="dk1"/>
                          </a:solidFill>
                          <a:latin typeface="+mn-ea"/>
                          <a:ea typeface="+mn-ea"/>
                          <a:cs typeface="+mn-cs"/>
                        </a:rPr>
                        <a:t>系统又了解</a:t>
                      </a:r>
                      <a:r>
                        <a:rPr lang="en-US" sz="2000" b="1" kern="1200" dirty="0" err="1" smtClean="0">
                          <a:solidFill>
                            <a:schemeClr val="dk1"/>
                          </a:solidFill>
                          <a:latin typeface="+mn-ea"/>
                          <a:ea typeface="+mn-ea"/>
                          <a:cs typeface="+mn-cs"/>
                        </a:rPr>
                        <a:t>Winchill</a:t>
                      </a:r>
                      <a:r>
                        <a:rPr lang="zh-CN" altLang="en-US" sz="2000" b="1" kern="1200" dirty="0" smtClean="0">
                          <a:solidFill>
                            <a:schemeClr val="dk1"/>
                          </a:solidFill>
                          <a:latin typeface="+mn-ea"/>
                          <a:ea typeface="+mn-ea"/>
                          <a:cs typeface="+mn-cs"/>
                        </a:rPr>
                        <a:t>系统</a:t>
                      </a:r>
                      <a:endParaRPr lang="zh-CN" altLang="en-US" sz="2000" b="1" dirty="0">
                        <a:latin typeface="+mn-ea"/>
                        <a:ea typeface="+mn-ea"/>
                      </a:endParaRPr>
                    </a:p>
                  </a:txBody>
                  <a:tcPr/>
                </a:tc>
                <a:tc>
                  <a:txBody>
                    <a:bodyPr/>
                    <a:lstStyle/>
                    <a:p>
                      <a:r>
                        <a:rPr lang="en-US" altLang="zh-CN" sz="2000" b="1" dirty="0" smtClean="0">
                          <a:latin typeface="+mn-ea"/>
                          <a:ea typeface="+mn-ea"/>
                        </a:rPr>
                        <a:t>10</a:t>
                      </a:r>
                      <a:endParaRPr lang="zh-CN" altLang="en-US" sz="2000" b="1" dirty="0">
                        <a:latin typeface="+mn-ea"/>
                        <a:ea typeface="+mn-ea"/>
                      </a:endParaRPr>
                    </a:p>
                  </a:txBody>
                  <a:tcPr/>
                </a:tc>
                <a:tc>
                  <a:txBody>
                    <a:bodyPr/>
                    <a:lstStyle/>
                    <a:p>
                      <a:r>
                        <a:rPr lang="en-US" altLang="zh-CN" sz="2000" b="1" dirty="0" smtClean="0">
                          <a:latin typeface="+mn-ea"/>
                          <a:ea typeface="+mn-ea"/>
                        </a:rPr>
                        <a:t>42%</a:t>
                      </a:r>
                      <a:endParaRPr lang="zh-CN" altLang="en-US" sz="2000" b="1" dirty="0">
                        <a:latin typeface="+mn-ea"/>
                        <a:ea typeface="+mn-ea"/>
                      </a:endParaRPr>
                    </a:p>
                  </a:txBody>
                  <a:tcPr/>
                </a:tc>
              </a:tr>
              <a:tr h="420688">
                <a:tc>
                  <a:txBody>
                    <a:bodyPr/>
                    <a:lstStyle/>
                    <a:p>
                      <a:r>
                        <a:rPr lang="zh-CN" altLang="en-US" sz="2000" b="1" kern="1200" dirty="0" smtClean="0">
                          <a:solidFill>
                            <a:schemeClr val="dk1"/>
                          </a:solidFill>
                          <a:latin typeface="+mn-ea"/>
                          <a:ea typeface="+mn-ea"/>
                          <a:cs typeface="+mn-cs"/>
                        </a:rPr>
                        <a:t>既了解</a:t>
                      </a:r>
                      <a:r>
                        <a:rPr lang="en-US" sz="2000" b="1" kern="1200" dirty="0" err="1" smtClean="0">
                          <a:solidFill>
                            <a:schemeClr val="dk1"/>
                          </a:solidFill>
                          <a:latin typeface="+mn-ea"/>
                          <a:ea typeface="+mn-ea"/>
                          <a:cs typeface="+mn-cs"/>
                        </a:rPr>
                        <a:t>TiPLM</a:t>
                      </a:r>
                      <a:r>
                        <a:rPr lang="zh-CN" altLang="en-US" sz="2000" b="1" kern="1200" dirty="0" smtClean="0">
                          <a:solidFill>
                            <a:schemeClr val="dk1"/>
                          </a:solidFill>
                          <a:latin typeface="+mn-ea"/>
                          <a:ea typeface="+mn-ea"/>
                          <a:cs typeface="+mn-cs"/>
                        </a:rPr>
                        <a:t>系统又了解</a:t>
                      </a:r>
                      <a:r>
                        <a:rPr lang="en-US" sz="2000" b="1" kern="1200" dirty="0" err="1" smtClean="0">
                          <a:solidFill>
                            <a:schemeClr val="dk1"/>
                          </a:solidFill>
                          <a:latin typeface="+mn-ea"/>
                          <a:ea typeface="+mn-ea"/>
                          <a:cs typeface="+mn-cs"/>
                        </a:rPr>
                        <a:t>Teamcenter</a:t>
                      </a:r>
                      <a:r>
                        <a:rPr lang="zh-CN" altLang="en-US" sz="2000" b="1" kern="1200" dirty="0" smtClean="0">
                          <a:solidFill>
                            <a:schemeClr val="dk1"/>
                          </a:solidFill>
                          <a:latin typeface="+mn-ea"/>
                          <a:ea typeface="+mn-ea"/>
                          <a:cs typeface="+mn-cs"/>
                        </a:rPr>
                        <a:t>系统</a:t>
                      </a:r>
                      <a:endParaRPr lang="zh-CN" altLang="en-US" sz="2000" b="1" dirty="0">
                        <a:latin typeface="+mn-ea"/>
                        <a:ea typeface="+mn-ea"/>
                      </a:endParaRPr>
                    </a:p>
                  </a:txBody>
                  <a:tcPr/>
                </a:tc>
                <a:tc>
                  <a:txBody>
                    <a:bodyPr/>
                    <a:lstStyle/>
                    <a:p>
                      <a:r>
                        <a:rPr lang="en-US" altLang="zh-CN" sz="2000" b="1" dirty="0" smtClean="0">
                          <a:latin typeface="+mn-ea"/>
                          <a:ea typeface="+mn-ea"/>
                        </a:rPr>
                        <a:t>9</a:t>
                      </a:r>
                      <a:endParaRPr lang="zh-CN" altLang="en-US" sz="2000" b="1" dirty="0">
                        <a:latin typeface="+mn-ea"/>
                        <a:ea typeface="+mn-ea"/>
                      </a:endParaRPr>
                    </a:p>
                  </a:txBody>
                  <a:tcPr/>
                </a:tc>
                <a:tc>
                  <a:txBody>
                    <a:bodyPr/>
                    <a:lstStyle/>
                    <a:p>
                      <a:r>
                        <a:rPr lang="en-US" altLang="zh-CN" sz="2000" b="1" dirty="0" smtClean="0">
                          <a:latin typeface="+mn-ea"/>
                          <a:ea typeface="+mn-ea"/>
                        </a:rPr>
                        <a:t>37%</a:t>
                      </a:r>
                      <a:endParaRPr lang="zh-CN" altLang="en-US" sz="2000" b="1" dirty="0">
                        <a:latin typeface="+mn-ea"/>
                        <a:ea typeface="+mn-ea"/>
                      </a:endParaRPr>
                    </a:p>
                  </a:txBody>
                  <a:tcPr/>
                </a:tc>
              </a:tr>
            </a:tbl>
          </a:graphicData>
        </a:graphic>
      </p:graphicFrame>
      <p:graphicFrame>
        <p:nvGraphicFramePr>
          <p:cNvPr id="7" name="表格 6"/>
          <p:cNvGraphicFramePr>
            <a:graphicFrameLocks noGrp="1"/>
          </p:cNvGraphicFramePr>
          <p:nvPr/>
        </p:nvGraphicFramePr>
        <p:xfrm>
          <a:off x="1119205" y="2811784"/>
          <a:ext cx="6596067" cy="1188720"/>
        </p:xfrm>
        <a:graphic>
          <a:graphicData uri="http://schemas.openxmlformats.org/drawingml/2006/table">
            <a:tbl>
              <a:tblPr firstRow="1" bandRow="1">
                <a:tableStyleId>{5C22544A-7EE6-4342-B048-85BDC9FD1C3A}</a:tableStyleId>
              </a:tblPr>
              <a:tblGrid>
                <a:gridCol w="3643339"/>
                <a:gridCol w="1214446"/>
                <a:gridCol w="1738282"/>
              </a:tblGrid>
              <a:tr h="370840">
                <a:tc>
                  <a:txBody>
                    <a:bodyPr/>
                    <a:lstStyle/>
                    <a:p>
                      <a:r>
                        <a:rPr lang="zh-CN" altLang="en-US" sz="2000" dirty="0" smtClean="0">
                          <a:latin typeface="+mn-ea"/>
                          <a:ea typeface="+mn-ea"/>
                        </a:rPr>
                        <a:t>设计</a:t>
                      </a:r>
                      <a:r>
                        <a:rPr lang="en-US" altLang="zh-CN" sz="2000" dirty="0" smtClean="0">
                          <a:latin typeface="+mn-ea"/>
                          <a:ea typeface="+mn-ea"/>
                        </a:rPr>
                        <a:t>/</a:t>
                      </a:r>
                      <a:r>
                        <a:rPr lang="zh-CN" altLang="en-US" sz="2000" dirty="0" smtClean="0">
                          <a:latin typeface="+mn-ea"/>
                          <a:ea typeface="+mn-ea"/>
                        </a:rPr>
                        <a:t>开发业务过程模型</a:t>
                      </a:r>
                      <a:endParaRPr lang="zh-CN" altLang="en-US" sz="2000" dirty="0">
                        <a:latin typeface="+mn-ea"/>
                        <a:ea typeface="+mn-ea"/>
                      </a:endParaRPr>
                    </a:p>
                  </a:txBody>
                  <a:tcPr/>
                </a:tc>
                <a:tc>
                  <a:txBody>
                    <a:bodyPr/>
                    <a:lstStyle/>
                    <a:p>
                      <a:r>
                        <a:rPr lang="zh-CN" altLang="en-US" sz="2000" dirty="0" smtClean="0">
                          <a:latin typeface="+mn-ea"/>
                          <a:ea typeface="+mn-ea"/>
                        </a:rPr>
                        <a:t>人数</a:t>
                      </a:r>
                      <a:endParaRPr lang="zh-CN" altLang="en-US" sz="2000" dirty="0">
                        <a:latin typeface="+mn-ea"/>
                        <a:ea typeface="+mn-ea"/>
                      </a:endParaRPr>
                    </a:p>
                  </a:txBody>
                  <a:tcPr/>
                </a:tc>
                <a:tc>
                  <a:txBody>
                    <a:bodyPr/>
                    <a:lstStyle/>
                    <a:p>
                      <a:r>
                        <a:rPr lang="zh-CN" altLang="en-US" sz="2000" dirty="0" smtClean="0">
                          <a:latin typeface="+mn-ea"/>
                          <a:ea typeface="+mn-ea"/>
                        </a:rPr>
                        <a:t>比率</a:t>
                      </a:r>
                      <a:endParaRPr lang="zh-CN" altLang="en-US" sz="2000" dirty="0">
                        <a:latin typeface="+mn-ea"/>
                        <a:ea typeface="+mn-ea"/>
                      </a:endParaRPr>
                    </a:p>
                  </a:txBody>
                  <a:tcPr/>
                </a:tc>
              </a:tr>
              <a:tr h="370840">
                <a:tc>
                  <a:txBody>
                    <a:bodyPr/>
                    <a:lstStyle/>
                    <a:p>
                      <a:r>
                        <a:rPr lang="en-US" sz="2000" b="1" i="0" kern="1200" dirty="0" smtClean="0">
                          <a:solidFill>
                            <a:schemeClr val="dk1"/>
                          </a:solidFill>
                          <a:latin typeface="+mn-ea"/>
                          <a:ea typeface="+mn-ea"/>
                          <a:cs typeface="+mn-cs"/>
                        </a:rPr>
                        <a:t>1 -100 (</a:t>
                      </a:r>
                      <a:r>
                        <a:rPr lang="zh-CN" altLang="en-US" sz="2000" b="1" i="0" kern="1200" dirty="0" smtClean="0">
                          <a:solidFill>
                            <a:schemeClr val="dk1"/>
                          </a:solidFill>
                          <a:latin typeface="+mn-ea"/>
                          <a:ea typeface="+mn-ea"/>
                          <a:cs typeface="+mn-cs"/>
                        </a:rPr>
                        <a:t>中小规模</a:t>
                      </a:r>
                      <a:r>
                        <a:rPr lang="en-US" sz="2000" b="1" i="0" kern="1200" dirty="0" smtClean="0">
                          <a:solidFill>
                            <a:schemeClr val="dk1"/>
                          </a:solidFill>
                          <a:latin typeface="+mn-ea"/>
                          <a:ea typeface="+mn-ea"/>
                          <a:cs typeface="+mn-cs"/>
                        </a:rPr>
                        <a:t>)</a:t>
                      </a:r>
                      <a:endParaRPr lang="zh-CN" altLang="en-US" sz="2000" dirty="0">
                        <a:latin typeface="+mn-ea"/>
                        <a:ea typeface="+mn-ea"/>
                      </a:endParaRPr>
                    </a:p>
                  </a:txBody>
                  <a:tcPr/>
                </a:tc>
                <a:tc>
                  <a:txBody>
                    <a:bodyPr/>
                    <a:lstStyle/>
                    <a:p>
                      <a:r>
                        <a:rPr lang="en-US" altLang="zh-CN" sz="2000" b="1" dirty="0" smtClean="0">
                          <a:latin typeface="+mn-ea"/>
                          <a:ea typeface="+mn-ea"/>
                        </a:rPr>
                        <a:t>16</a:t>
                      </a:r>
                      <a:endParaRPr lang="zh-CN" altLang="en-US" sz="2000" b="1" dirty="0">
                        <a:latin typeface="+mn-ea"/>
                        <a:ea typeface="+mn-ea"/>
                      </a:endParaRPr>
                    </a:p>
                  </a:txBody>
                  <a:tcPr/>
                </a:tc>
                <a:tc>
                  <a:txBody>
                    <a:bodyPr/>
                    <a:lstStyle/>
                    <a:p>
                      <a:r>
                        <a:rPr lang="en-US" sz="2000" b="1" kern="1200" dirty="0" smtClean="0">
                          <a:solidFill>
                            <a:schemeClr val="dk1"/>
                          </a:solidFill>
                          <a:latin typeface="+mn-ea"/>
                          <a:ea typeface="+mn-ea"/>
                          <a:cs typeface="+mn-cs"/>
                        </a:rPr>
                        <a:t>66.7%</a:t>
                      </a:r>
                      <a:endParaRPr lang="zh-CN" altLang="en-US" sz="2000" b="1" dirty="0">
                        <a:latin typeface="+mn-ea"/>
                        <a:ea typeface="+mn-ea"/>
                      </a:endParaRPr>
                    </a:p>
                  </a:txBody>
                  <a:tcPr/>
                </a:tc>
              </a:tr>
              <a:tr h="370840">
                <a:tc>
                  <a:txBody>
                    <a:bodyPr/>
                    <a:lstStyle/>
                    <a:p>
                      <a:r>
                        <a:rPr lang="en-US" sz="2000" b="1" i="0" kern="1200" dirty="0" smtClean="0">
                          <a:solidFill>
                            <a:schemeClr val="dk1"/>
                          </a:solidFill>
                          <a:latin typeface="+mn-ea"/>
                          <a:ea typeface="+mn-ea"/>
                          <a:cs typeface="+mn-cs"/>
                        </a:rPr>
                        <a:t>101 – 500 (</a:t>
                      </a:r>
                      <a:r>
                        <a:rPr lang="zh-CN" altLang="en-US" sz="2000" b="1" i="0" kern="1200" dirty="0" smtClean="0">
                          <a:solidFill>
                            <a:schemeClr val="dk1"/>
                          </a:solidFill>
                          <a:latin typeface="+mn-ea"/>
                          <a:ea typeface="+mn-ea"/>
                          <a:cs typeface="+mn-cs"/>
                        </a:rPr>
                        <a:t>中大规模</a:t>
                      </a:r>
                      <a:r>
                        <a:rPr lang="en-US" sz="2000" b="1" i="0" kern="1200" dirty="0" smtClean="0">
                          <a:solidFill>
                            <a:schemeClr val="dk1"/>
                          </a:solidFill>
                          <a:latin typeface="+mn-ea"/>
                          <a:ea typeface="+mn-ea"/>
                          <a:cs typeface="+mn-cs"/>
                        </a:rPr>
                        <a:t>)</a:t>
                      </a:r>
                      <a:endParaRPr lang="zh-CN" altLang="en-US" sz="2000" dirty="0">
                        <a:latin typeface="+mn-ea"/>
                        <a:ea typeface="+mn-ea"/>
                      </a:endParaRPr>
                    </a:p>
                  </a:txBody>
                  <a:tcPr/>
                </a:tc>
                <a:tc>
                  <a:txBody>
                    <a:bodyPr/>
                    <a:lstStyle/>
                    <a:p>
                      <a:r>
                        <a:rPr lang="en-US" altLang="zh-CN" sz="2000" b="1" dirty="0" smtClean="0">
                          <a:latin typeface="+mn-ea"/>
                          <a:ea typeface="+mn-ea"/>
                        </a:rPr>
                        <a:t>8</a:t>
                      </a:r>
                      <a:endParaRPr lang="zh-CN" altLang="en-US" sz="2000" b="1" dirty="0">
                        <a:latin typeface="+mn-ea"/>
                        <a:ea typeface="+mn-ea"/>
                      </a:endParaRPr>
                    </a:p>
                  </a:txBody>
                  <a:tcPr/>
                </a:tc>
                <a:tc>
                  <a:txBody>
                    <a:bodyPr/>
                    <a:lstStyle/>
                    <a:p>
                      <a:r>
                        <a:rPr lang="en-US" altLang="zh-CN" sz="2000" b="1" dirty="0" smtClean="0">
                          <a:latin typeface="+mn-ea"/>
                          <a:ea typeface="+mn-ea"/>
                        </a:rPr>
                        <a:t>33.3%</a:t>
                      </a:r>
                      <a:endParaRPr lang="zh-CN" altLang="en-US" sz="2000" b="1" dirty="0">
                        <a:latin typeface="+mn-ea"/>
                        <a:ea typeface="+mn-ea"/>
                      </a:endParaRPr>
                    </a:p>
                  </a:txBody>
                  <a:tcPr/>
                </a:tc>
              </a:tr>
            </a:tbl>
          </a:graphicData>
        </a:graphic>
      </p:graphicFrame>
      <p:sp>
        <p:nvSpPr>
          <p:cNvPr id="8" name="矩形 7"/>
          <p:cNvSpPr/>
          <p:nvPr/>
        </p:nvSpPr>
        <p:spPr>
          <a:xfrm>
            <a:off x="785786" y="1214422"/>
            <a:ext cx="7500990" cy="1200329"/>
          </a:xfrm>
          <a:prstGeom prst="rect">
            <a:avLst/>
          </a:prstGeom>
        </p:spPr>
        <p:txBody>
          <a:bodyPr wrap="square">
            <a:spAutoFit/>
          </a:bodyPr>
          <a:lstStyle/>
          <a:p>
            <a:r>
              <a:rPr lang="zh-CN" altLang="en-US" sz="2400" b="1" dirty="0" smtClean="0">
                <a:latin typeface="方正姚体" pitchFamily="2" charset="-122"/>
                <a:ea typeface="方正姚体" pitchFamily="2" charset="-122"/>
              </a:rPr>
              <a:t>参与本次调查的人员包括开发人员（</a:t>
            </a:r>
            <a:r>
              <a:rPr lang="en-US" sz="2400" b="1" dirty="0" smtClean="0">
                <a:latin typeface="方正姚体" pitchFamily="2" charset="-122"/>
                <a:ea typeface="方正姚体" pitchFamily="2" charset="-122"/>
              </a:rPr>
              <a:t>5</a:t>
            </a:r>
            <a:r>
              <a:rPr lang="zh-CN" altLang="en-US" sz="2400" b="1" dirty="0" smtClean="0">
                <a:latin typeface="方正姚体" pitchFamily="2" charset="-122"/>
                <a:ea typeface="方正姚体" pitchFamily="2" charset="-122"/>
              </a:rPr>
              <a:t>人），测试人员（</a:t>
            </a:r>
            <a:r>
              <a:rPr lang="en-US" sz="2400" b="1" dirty="0" smtClean="0">
                <a:latin typeface="方正姚体" pitchFamily="2" charset="-122"/>
                <a:ea typeface="方正姚体" pitchFamily="2" charset="-122"/>
              </a:rPr>
              <a:t>6</a:t>
            </a:r>
            <a:r>
              <a:rPr lang="zh-CN" altLang="en-US" sz="2400" b="1" dirty="0" smtClean="0">
                <a:latin typeface="方正姚体" pitchFamily="2" charset="-122"/>
                <a:ea typeface="方正姚体" pitchFamily="2" charset="-122"/>
              </a:rPr>
              <a:t>人），销售人员（</a:t>
            </a:r>
            <a:r>
              <a:rPr lang="en-US" sz="2400" b="1" dirty="0" smtClean="0">
                <a:latin typeface="方正姚体" pitchFamily="2" charset="-122"/>
                <a:ea typeface="方正姚体" pitchFamily="2" charset="-122"/>
              </a:rPr>
              <a:t>3</a:t>
            </a:r>
            <a:r>
              <a:rPr lang="zh-CN" altLang="en-US" sz="2400" b="1" dirty="0" smtClean="0">
                <a:latin typeface="方正姚体" pitchFamily="2" charset="-122"/>
                <a:ea typeface="方正姚体" pitchFamily="2" charset="-122"/>
              </a:rPr>
              <a:t>人）和实施人员（</a:t>
            </a:r>
            <a:r>
              <a:rPr lang="en-US" sz="2400" b="1" dirty="0" smtClean="0">
                <a:latin typeface="方正姚体" pitchFamily="2" charset="-122"/>
                <a:ea typeface="方正姚体" pitchFamily="2" charset="-122"/>
              </a:rPr>
              <a:t>10</a:t>
            </a:r>
            <a:r>
              <a:rPr lang="zh-CN" altLang="en-US" sz="2400" b="1" dirty="0" smtClean="0">
                <a:latin typeface="方正姚体" pitchFamily="2" charset="-122"/>
                <a:ea typeface="方正姚体" pitchFamily="2" charset="-122"/>
              </a:rPr>
              <a:t>人）四类共</a:t>
            </a:r>
            <a:r>
              <a:rPr lang="en-US" sz="2400" b="1" dirty="0" smtClean="0">
                <a:latin typeface="方正姚体" pitchFamily="2" charset="-122"/>
                <a:ea typeface="方正姚体" pitchFamily="2" charset="-122"/>
              </a:rPr>
              <a:t>24</a:t>
            </a:r>
            <a:r>
              <a:rPr lang="zh-CN" altLang="en-US" sz="2400" b="1" dirty="0" smtClean="0">
                <a:latin typeface="方正姚体" pitchFamily="2" charset="-122"/>
                <a:ea typeface="方正姚体" pitchFamily="2" charset="-122"/>
              </a:rPr>
              <a:t>名。有效回收调查问卷</a:t>
            </a:r>
            <a:r>
              <a:rPr lang="en-US" sz="2400" b="1" dirty="0" smtClean="0">
                <a:latin typeface="方正姚体" pitchFamily="2" charset="-122"/>
                <a:ea typeface="方正姚体" pitchFamily="2" charset="-122"/>
              </a:rPr>
              <a:t>24</a:t>
            </a:r>
            <a:r>
              <a:rPr lang="zh-CN" altLang="en-US" sz="2400" b="1" dirty="0" smtClean="0">
                <a:latin typeface="方正姚体" pitchFamily="2" charset="-122"/>
                <a:ea typeface="方正姚体" pitchFamily="2" charset="-122"/>
              </a:rPr>
              <a:t>份，有效回收率</a:t>
            </a:r>
            <a:r>
              <a:rPr lang="en-US" sz="2400" b="1" dirty="0" smtClean="0">
                <a:latin typeface="方正姚体" pitchFamily="2" charset="-122"/>
                <a:ea typeface="方正姚体" pitchFamily="2" charset="-122"/>
              </a:rPr>
              <a:t>100%</a:t>
            </a:r>
            <a:r>
              <a:rPr lang="zh-CN" altLang="en-US" sz="2400" b="1" dirty="0" smtClean="0">
                <a:latin typeface="方正姚体" pitchFamily="2" charset="-122"/>
                <a:ea typeface="方正姚体" pitchFamily="2" charset="-122"/>
              </a:rPr>
              <a:t>。</a:t>
            </a:r>
            <a:endParaRPr lang="zh-CN" altLang="en-US" sz="2400" b="1" dirty="0">
              <a:latin typeface="方正姚体" pitchFamily="2" charset="-122"/>
              <a:ea typeface="方正姚体" pitchFamily="2"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457200" y="71414"/>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4400" b="0" i="0" u="none" strike="noStrike" kern="1200" cap="none" spc="0" normalizeH="0" baseline="0" noProof="0" dirty="0" smtClean="0">
                <a:ln>
                  <a:noFill/>
                </a:ln>
                <a:solidFill>
                  <a:schemeClr val="tx1"/>
                </a:solidFill>
                <a:effectLst/>
                <a:uLnTx/>
                <a:uFillTx/>
                <a:latin typeface="华文琥珀" pitchFamily="2" charset="-122"/>
                <a:ea typeface="华文琥珀" pitchFamily="2" charset="-122"/>
                <a:cs typeface="+mj-cs"/>
              </a:rPr>
              <a:t>工具评估 </a:t>
            </a:r>
            <a:r>
              <a:rPr kumimoji="0" lang="en-US" altLang="zh-CN" sz="4400" b="0" i="0" u="none" strike="noStrike" kern="1200" cap="none" spc="0" normalizeH="0" baseline="0" noProof="0" dirty="0" smtClean="0">
                <a:ln>
                  <a:noFill/>
                </a:ln>
                <a:solidFill>
                  <a:schemeClr val="tx1"/>
                </a:solidFill>
                <a:effectLst/>
                <a:uLnTx/>
                <a:uFillTx/>
                <a:latin typeface="华文琥珀" pitchFamily="2" charset="-122"/>
                <a:ea typeface="华文琥珀" pitchFamily="2" charset="-122"/>
                <a:cs typeface="+mj-cs"/>
              </a:rPr>
              <a:t>- </a:t>
            </a:r>
            <a:r>
              <a:rPr kumimoji="0" lang="zh-CN" altLang="en-US" sz="2400" b="0" i="0" u="none" strike="noStrike" kern="1200" cap="none" spc="0" normalizeH="0" baseline="0" noProof="0" dirty="0" smtClean="0">
                <a:ln>
                  <a:noFill/>
                </a:ln>
                <a:solidFill>
                  <a:schemeClr val="tx1"/>
                </a:solidFill>
                <a:effectLst/>
                <a:uLnTx/>
                <a:uFillTx/>
                <a:latin typeface="华文琥珀" pitchFamily="2" charset="-122"/>
                <a:ea typeface="华文琥珀" pitchFamily="2" charset="-122"/>
                <a:cs typeface="+mj-cs"/>
              </a:rPr>
              <a:t>版本操作合规性问题的现实性</a:t>
            </a:r>
            <a:endParaRPr kumimoji="0" lang="zh-CN" altLang="en-US" sz="2400" b="0" i="0" u="none" strike="noStrike" kern="1200" cap="none" spc="0" normalizeH="0" baseline="0" noProof="0" dirty="0">
              <a:ln>
                <a:noFill/>
              </a:ln>
              <a:solidFill>
                <a:schemeClr val="tx1"/>
              </a:solidFill>
              <a:effectLst/>
              <a:uLnTx/>
              <a:uFillTx/>
              <a:latin typeface="华文琥珀" pitchFamily="2" charset="-122"/>
              <a:ea typeface="华文琥珀" pitchFamily="2" charset="-122"/>
              <a:cs typeface="+mj-cs"/>
            </a:endParaRPr>
          </a:p>
        </p:txBody>
      </p:sp>
      <p:sp>
        <p:nvSpPr>
          <p:cNvPr id="8" name="矩形 7"/>
          <p:cNvSpPr/>
          <p:nvPr/>
        </p:nvSpPr>
        <p:spPr>
          <a:xfrm>
            <a:off x="714348" y="2786058"/>
            <a:ext cx="7500990" cy="1200329"/>
          </a:xfrm>
          <a:prstGeom prst="rect">
            <a:avLst/>
          </a:prstGeom>
        </p:spPr>
        <p:txBody>
          <a:bodyPr wrap="square">
            <a:spAutoFit/>
          </a:bodyPr>
          <a:lstStyle/>
          <a:p>
            <a:r>
              <a:rPr lang="zh-CN" altLang="en-US" sz="2400" b="1" dirty="0" smtClean="0">
                <a:latin typeface="方正姚体" pitchFamily="2" charset="-122"/>
                <a:ea typeface="方正姚体" pitchFamily="2" charset="-122"/>
              </a:rPr>
              <a:t>该问题目前主要的解决方法是重新手动修改模型定义（</a:t>
            </a:r>
            <a:r>
              <a:rPr lang="en-US" sz="2400" b="1" dirty="0" smtClean="0">
                <a:latin typeface="方正姚体" pitchFamily="2" charset="-122"/>
                <a:ea typeface="方正姚体" pitchFamily="2" charset="-122"/>
              </a:rPr>
              <a:t>24</a:t>
            </a:r>
            <a:r>
              <a:rPr lang="zh-CN" altLang="en-US" sz="2400" b="1" dirty="0" smtClean="0">
                <a:latin typeface="方正姚体" pitchFamily="2" charset="-122"/>
                <a:ea typeface="方正姚体" pitchFamily="2" charset="-122"/>
              </a:rPr>
              <a:t>人，</a:t>
            </a:r>
            <a:r>
              <a:rPr lang="en-US" sz="2400" b="1" dirty="0" smtClean="0">
                <a:latin typeface="方正姚体" pitchFamily="2" charset="-122"/>
                <a:ea typeface="方正姚体" pitchFamily="2" charset="-122"/>
              </a:rPr>
              <a:t>100%</a:t>
            </a:r>
            <a:r>
              <a:rPr lang="zh-CN" altLang="en-US" sz="2400" b="1" dirty="0" smtClean="0">
                <a:latin typeface="方正姚体" pitchFamily="2" charset="-122"/>
                <a:ea typeface="方正姚体" pitchFamily="2" charset="-122"/>
              </a:rPr>
              <a:t>）。</a:t>
            </a:r>
          </a:p>
          <a:p>
            <a:endParaRPr lang="zh-CN" altLang="en-US" sz="2400" b="1" dirty="0">
              <a:latin typeface="方正姚体" pitchFamily="2" charset="-122"/>
              <a:ea typeface="方正姚体" pitchFamily="2" charset="-122"/>
            </a:endParaRPr>
          </a:p>
        </p:txBody>
      </p:sp>
      <p:graphicFrame>
        <p:nvGraphicFramePr>
          <p:cNvPr id="5" name="表格 4"/>
          <p:cNvGraphicFramePr>
            <a:graphicFrameLocks noGrp="1"/>
          </p:cNvGraphicFramePr>
          <p:nvPr/>
        </p:nvGraphicFramePr>
        <p:xfrm>
          <a:off x="714348" y="1357298"/>
          <a:ext cx="7929618" cy="1280160"/>
        </p:xfrm>
        <a:graphic>
          <a:graphicData uri="http://schemas.openxmlformats.org/drawingml/2006/table">
            <a:tbl>
              <a:tblPr firstRow="1" bandRow="1">
                <a:tableStyleId>{5C22544A-7EE6-4342-B048-85BDC9FD1C3A}</a:tableStyleId>
              </a:tblPr>
              <a:tblGrid>
                <a:gridCol w="5000660"/>
                <a:gridCol w="1214446"/>
                <a:gridCol w="1714512"/>
              </a:tblGrid>
              <a:tr h="420688">
                <a:tc>
                  <a:txBody>
                    <a:bodyPr/>
                    <a:lstStyle/>
                    <a:p>
                      <a:r>
                        <a:rPr lang="zh-CN" altLang="en-US" sz="2200" b="1" dirty="0" smtClean="0">
                          <a:latin typeface="+mn-ea"/>
                          <a:ea typeface="+mn-ea"/>
                        </a:rPr>
                        <a:t>版本操作不一致问题存在几率</a:t>
                      </a:r>
                      <a:endParaRPr lang="zh-CN" altLang="en-US" sz="2200" b="1" dirty="0">
                        <a:latin typeface="+mn-ea"/>
                        <a:ea typeface="+mn-ea"/>
                      </a:endParaRPr>
                    </a:p>
                  </a:txBody>
                  <a:tcPr/>
                </a:tc>
                <a:tc>
                  <a:txBody>
                    <a:bodyPr/>
                    <a:lstStyle/>
                    <a:p>
                      <a:r>
                        <a:rPr lang="zh-CN" altLang="en-US" sz="2200" b="1" dirty="0" smtClean="0">
                          <a:latin typeface="+mn-ea"/>
                          <a:ea typeface="+mn-ea"/>
                        </a:rPr>
                        <a:t>人数</a:t>
                      </a:r>
                      <a:endParaRPr lang="zh-CN" altLang="en-US" sz="2200" b="1" dirty="0">
                        <a:latin typeface="+mn-ea"/>
                        <a:ea typeface="+mn-ea"/>
                      </a:endParaRPr>
                    </a:p>
                  </a:txBody>
                  <a:tcPr/>
                </a:tc>
                <a:tc>
                  <a:txBody>
                    <a:bodyPr/>
                    <a:lstStyle/>
                    <a:p>
                      <a:r>
                        <a:rPr lang="zh-CN" altLang="en-US" sz="2200" b="1" dirty="0" smtClean="0">
                          <a:latin typeface="+mn-ea"/>
                          <a:ea typeface="+mn-ea"/>
                        </a:rPr>
                        <a:t>比率</a:t>
                      </a:r>
                      <a:endParaRPr lang="zh-CN" altLang="en-US" sz="2200" b="1" dirty="0">
                        <a:latin typeface="+mn-ea"/>
                        <a:ea typeface="+mn-ea"/>
                      </a:endParaRPr>
                    </a:p>
                  </a:txBody>
                  <a:tcPr/>
                </a:tc>
              </a:tr>
              <a:tr h="420688">
                <a:tc>
                  <a:txBody>
                    <a:bodyPr/>
                    <a:lstStyle/>
                    <a:p>
                      <a:r>
                        <a:rPr lang="zh-CN" altLang="en-US" sz="2200" b="1" dirty="0" smtClean="0">
                          <a:latin typeface="+mn-ea"/>
                          <a:ea typeface="+mn-ea"/>
                        </a:rPr>
                        <a:t>普遍存在</a:t>
                      </a:r>
                      <a:endParaRPr lang="zh-CN" altLang="en-US" sz="2200" b="1" dirty="0">
                        <a:latin typeface="+mn-ea"/>
                        <a:ea typeface="+mn-ea"/>
                      </a:endParaRPr>
                    </a:p>
                  </a:txBody>
                  <a:tcPr/>
                </a:tc>
                <a:tc>
                  <a:txBody>
                    <a:bodyPr/>
                    <a:lstStyle/>
                    <a:p>
                      <a:r>
                        <a:rPr lang="en-US" altLang="zh-CN" sz="2200" b="1" dirty="0" smtClean="0">
                          <a:latin typeface="+mn-ea"/>
                          <a:ea typeface="+mn-ea"/>
                        </a:rPr>
                        <a:t>13</a:t>
                      </a:r>
                      <a:endParaRPr lang="zh-CN" altLang="en-US" sz="2200" b="1" dirty="0">
                        <a:latin typeface="+mn-ea"/>
                        <a:ea typeface="+mn-ea"/>
                      </a:endParaRPr>
                    </a:p>
                  </a:txBody>
                  <a:tcPr/>
                </a:tc>
                <a:tc>
                  <a:txBody>
                    <a:bodyPr/>
                    <a:lstStyle/>
                    <a:p>
                      <a:r>
                        <a:rPr lang="en-US" sz="2200" b="1" kern="1200" dirty="0" smtClean="0">
                          <a:solidFill>
                            <a:schemeClr val="dk1"/>
                          </a:solidFill>
                          <a:latin typeface="+mn-ea"/>
                          <a:ea typeface="+mn-ea"/>
                          <a:cs typeface="+mn-cs"/>
                        </a:rPr>
                        <a:t>54%</a:t>
                      </a:r>
                      <a:endParaRPr lang="zh-CN" altLang="en-US" sz="2200" b="1" dirty="0">
                        <a:latin typeface="+mn-ea"/>
                        <a:ea typeface="+mn-ea"/>
                      </a:endParaRPr>
                    </a:p>
                  </a:txBody>
                  <a:tcPr/>
                </a:tc>
              </a:tr>
              <a:tr h="420688">
                <a:tc>
                  <a:txBody>
                    <a:bodyPr/>
                    <a:lstStyle/>
                    <a:p>
                      <a:r>
                        <a:rPr lang="zh-CN" altLang="en-US" sz="2200" b="1" kern="1200" dirty="0" smtClean="0">
                          <a:solidFill>
                            <a:schemeClr val="dk1"/>
                          </a:solidFill>
                          <a:latin typeface="+mn-ea"/>
                          <a:ea typeface="+mn-ea"/>
                          <a:cs typeface="+mn-cs"/>
                        </a:rPr>
                        <a:t>有时存在</a:t>
                      </a:r>
                      <a:endParaRPr lang="zh-CN" altLang="en-US" sz="2200" b="1" dirty="0">
                        <a:latin typeface="+mn-ea"/>
                        <a:ea typeface="+mn-ea"/>
                      </a:endParaRPr>
                    </a:p>
                  </a:txBody>
                  <a:tcPr/>
                </a:tc>
                <a:tc>
                  <a:txBody>
                    <a:bodyPr/>
                    <a:lstStyle/>
                    <a:p>
                      <a:r>
                        <a:rPr lang="en-US" altLang="zh-CN" sz="2200" b="1" dirty="0" smtClean="0">
                          <a:latin typeface="+mn-ea"/>
                          <a:ea typeface="+mn-ea"/>
                        </a:rPr>
                        <a:t>11</a:t>
                      </a:r>
                      <a:endParaRPr lang="zh-CN" altLang="en-US" sz="2200" b="1" dirty="0">
                        <a:latin typeface="+mn-ea"/>
                        <a:ea typeface="+mn-ea"/>
                      </a:endParaRPr>
                    </a:p>
                  </a:txBody>
                  <a:tcPr/>
                </a:tc>
                <a:tc>
                  <a:txBody>
                    <a:bodyPr/>
                    <a:lstStyle/>
                    <a:p>
                      <a:r>
                        <a:rPr lang="en-US" altLang="zh-CN" sz="2200" b="1" dirty="0" smtClean="0">
                          <a:latin typeface="+mn-ea"/>
                          <a:ea typeface="+mn-ea"/>
                        </a:rPr>
                        <a:t>46%</a:t>
                      </a:r>
                      <a:endParaRPr lang="zh-CN" altLang="en-US" sz="2200" b="1" dirty="0">
                        <a:latin typeface="+mn-ea"/>
                        <a:ea typeface="+mn-ea"/>
                      </a:endParaRPr>
                    </a:p>
                  </a:txBody>
                  <a:tcPr/>
                </a:tc>
              </a:tr>
            </a:tbl>
          </a:graphicData>
        </a:graphic>
      </p:graphicFrame>
      <p:sp>
        <p:nvSpPr>
          <p:cNvPr id="6" name="矩形 5"/>
          <p:cNvSpPr/>
          <p:nvPr/>
        </p:nvSpPr>
        <p:spPr>
          <a:xfrm>
            <a:off x="785786" y="4000504"/>
            <a:ext cx="7500990" cy="2308324"/>
          </a:xfrm>
          <a:prstGeom prst="rect">
            <a:avLst/>
          </a:prstGeom>
        </p:spPr>
        <p:txBody>
          <a:bodyPr wrap="square">
            <a:spAutoFit/>
          </a:bodyPr>
          <a:lstStyle/>
          <a:p>
            <a:r>
              <a:rPr lang="zh-CN" altLang="en-US" sz="2400" b="1" dirty="0" smtClean="0">
                <a:latin typeface="方正姚体" pitchFamily="2" charset="-122"/>
                <a:ea typeface="方正姚体" pitchFamily="2" charset="-122"/>
              </a:rPr>
              <a:t>以上统计数据表明，</a:t>
            </a:r>
            <a:r>
              <a:rPr lang="zh-CN" altLang="en-US" sz="2400" b="1" dirty="0" smtClean="0">
                <a:solidFill>
                  <a:srgbClr val="FF0000"/>
                </a:solidFill>
                <a:latin typeface="方正姚体" pitchFamily="2" charset="-122"/>
                <a:ea typeface="方正姚体" pitchFamily="2" charset="-122"/>
              </a:rPr>
              <a:t>在</a:t>
            </a:r>
            <a:r>
              <a:rPr lang="en-US" sz="2400" b="1" dirty="0" smtClean="0">
                <a:solidFill>
                  <a:srgbClr val="FF0000"/>
                </a:solidFill>
                <a:latin typeface="方正姚体" pitchFamily="2" charset="-122"/>
                <a:ea typeface="方正姚体" pitchFamily="2" charset="-122"/>
              </a:rPr>
              <a:t>PLM</a:t>
            </a:r>
            <a:r>
              <a:rPr lang="zh-CN" altLang="en-US" sz="2400" b="1" dirty="0" smtClean="0">
                <a:solidFill>
                  <a:srgbClr val="FF0000"/>
                </a:solidFill>
                <a:latin typeface="方正姚体" pitchFamily="2" charset="-122"/>
                <a:ea typeface="方正姚体" pitchFamily="2" charset="-122"/>
              </a:rPr>
              <a:t>系统中，版本操作合规性是一个普遍存在的问题</a:t>
            </a:r>
            <a:r>
              <a:rPr lang="zh-CN" altLang="en-US" sz="2400" b="1" dirty="0" smtClean="0">
                <a:latin typeface="方正姚体" pitchFamily="2" charset="-122"/>
                <a:ea typeface="方正姚体" pitchFamily="2" charset="-122"/>
              </a:rPr>
              <a:t>。同时，目前的解决方法主要是手工调整。该解决方法存在以下弊端：一方面手工调整效率很低，另一方面手工调整无法诊断所有可能的出错情况。</a:t>
            </a:r>
          </a:p>
          <a:p>
            <a:endParaRPr lang="zh-CN" altLang="en-US" sz="2400" b="1" dirty="0">
              <a:latin typeface="方正姚体" pitchFamily="2" charset="-122"/>
              <a:ea typeface="方正姚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txBox="1">
            <a:spLocks/>
          </p:cNvSpPr>
          <p:nvPr/>
        </p:nvSpPr>
        <p:spPr bwMode="auto">
          <a:xfrm>
            <a:off x="0" y="71438"/>
            <a:ext cx="9144000" cy="571480"/>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sz="3600" b="1" kern="0" dirty="0" smtClean="0">
                <a:latin typeface="华文琥珀" pitchFamily="2" charset="-122"/>
                <a:ea typeface="华文琥珀" pitchFamily="2" charset="-122"/>
                <a:cs typeface="+mj-cs"/>
              </a:rPr>
              <a:t>研究领域背景 </a:t>
            </a:r>
            <a:r>
              <a:rPr lang="en-AU" sz="2400" b="1" kern="0" dirty="0" smtClean="0">
                <a:latin typeface="+mj-lt"/>
                <a:ea typeface="+mj-ea"/>
                <a:cs typeface="+mj-cs"/>
              </a:rPr>
              <a:t>-  </a:t>
            </a:r>
            <a:r>
              <a:rPr lang="zh-CN" altLang="en-US" sz="2400" b="1" kern="0" dirty="0" smtClean="0">
                <a:latin typeface="华文琥珀" pitchFamily="2" charset="-122"/>
                <a:ea typeface="华文琥珀" pitchFamily="2" charset="-122"/>
                <a:cs typeface="+mj-cs"/>
              </a:rPr>
              <a:t>产品全生命周期管理</a:t>
            </a:r>
            <a:r>
              <a:rPr kumimoji="0" lang="en-AU" sz="2400" b="1" i="0" u="none" strike="noStrike" kern="0" cap="none" spc="0" normalizeH="0" baseline="0" noProof="0" dirty="0" smtClean="0">
                <a:ln>
                  <a:noFill/>
                </a:ln>
                <a:effectLst/>
                <a:uLnTx/>
                <a:uFillTx/>
                <a:latin typeface="华文琥珀" pitchFamily="2" charset="-122"/>
                <a:ea typeface="华文琥珀" pitchFamily="2" charset="-122"/>
                <a:cs typeface="+mj-cs"/>
              </a:rPr>
              <a:t>(PLM) </a:t>
            </a:r>
            <a:r>
              <a:rPr kumimoji="0" lang="zh-CN" altLang="en-US" sz="2400" b="1" i="0" u="none" strike="noStrike" kern="0" cap="none" spc="0" normalizeH="0" baseline="0" noProof="0" dirty="0" smtClean="0">
                <a:ln>
                  <a:noFill/>
                </a:ln>
                <a:effectLst/>
                <a:uLnTx/>
                <a:uFillTx/>
                <a:latin typeface="华文琥珀" pitchFamily="2" charset="-122"/>
                <a:ea typeface="华文琥珀" pitchFamily="2" charset="-122"/>
                <a:cs typeface="+mj-cs"/>
              </a:rPr>
              <a:t>系统</a:t>
            </a:r>
            <a:endParaRPr kumimoji="0" lang="en-AU" sz="2400" b="1" i="0" u="none" strike="noStrike" kern="0" cap="none" spc="0" normalizeH="0" baseline="0" noProof="0" dirty="0">
              <a:ln>
                <a:noFill/>
              </a:ln>
              <a:effectLst/>
              <a:uLnTx/>
              <a:uFillTx/>
              <a:latin typeface="华文琥珀" pitchFamily="2" charset="-122"/>
              <a:ea typeface="华文琥珀" pitchFamily="2" charset="-122"/>
              <a:cs typeface="+mj-cs"/>
            </a:endParaRPr>
          </a:p>
        </p:txBody>
      </p:sp>
      <p:grpSp>
        <p:nvGrpSpPr>
          <p:cNvPr id="41" name="Group 3"/>
          <p:cNvGrpSpPr>
            <a:grpSpLocks/>
          </p:cNvGrpSpPr>
          <p:nvPr/>
        </p:nvGrpSpPr>
        <p:grpSpPr bwMode="auto">
          <a:xfrm>
            <a:off x="0" y="1109687"/>
            <a:ext cx="9144000" cy="5748337"/>
            <a:chOff x="0" y="699"/>
            <a:chExt cx="5760" cy="3621"/>
          </a:xfrm>
        </p:grpSpPr>
        <p:pic>
          <p:nvPicPr>
            <p:cNvPr id="42" name="Picture 4" descr="COLLAB4"/>
            <p:cNvPicPr>
              <a:picLocks noChangeAspect="1" noChangeArrowheads="1"/>
            </p:cNvPicPr>
            <p:nvPr/>
          </p:nvPicPr>
          <p:blipFill>
            <a:blip r:embed="rId3"/>
            <a:srcRect/>
            <a:stretch>
              <a:fillRect/>
            </a:stretch>
          </p:blipFill>
          <p:spPr bwMode="auto">
            <a:xfrm>
              <a:off x="0" y="699"/>
              <a:ext cx="5760" cy="3621"/>
            </a:xfrm>
            <a:prstGeom prst="rect">
              <a:avLst/>
            </a:prstGeom>
          </p:spPr>
        </p:pic>
        <p:sp>
          <p:nvSpPr>
            <p:cNvPr id="43" name="Text Box 5"/>
            <p:cNvSpPr txBox="1">
              <a:spLocks noChangeArrowheads="1"/>
            </p:cNvSpPr>
            <p:nvPr/>
          </p:nvSpPr>
          <p:spPr bwMode="auto">
            <a:xfrm>
              <a:off x="2544" y="2263"/>
              <a:ext cx="864" cy="233"/>
            </a:xfrm>
            <a:prstGeom prst="rect">
              <a:avLst/>
            </a:prstGeom>
            <a:noFill/>
            <a:ln w="9525">
              <a:noFill/>
              <a:miter lim="800000"/>
              <a:headEnd/>
              <a:tailEnd/>
            </a:ln>
            <a:effectLst/>
          </p:spPr>
          <p:txBody>
            <a:bodyPr wrap="square">
              <a:spAutoFit/>
            </a:bodyPr>
            <a:lstStyle/>
            <a:p>
              <a:pPr eaLnBrk="0" hangingPunct="0">
                <a:spcBef>
                  <a:spcPct val="50000"/>
                </a:spcBef>
              </a:pPr>
              <a:r>
                <a:rPr lang="en-US" altLang="zh-CN" sz="1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a typeface="SimSun" pitchFamily="2" charset="-122"/>
                </a:rPr>
                <a:t>Enterprise</a:t>
              </a:r>
              <a:endParaRPr lang="zh-CN" altLang="en-US" sz="1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a typeface="SimSun" pitchFamily="2" charset="-122"/>
              </a:endParaRPr>
            </a:p>
          </p:txBody>
        </p:sp>
      </p:grpSp>
      <p:sp>
        <p:nvSpPr>
          <p:cNvPr id="44" name="Text Box 6"/>
          <p:cNvSpPr txBox="1">
            <a:spLocks noChangeArrowheads="1"/>
          </p:cNvSpPr>
          <p:nvPr/>
        </p:nvSpPr>
        <p:spPr bwMode="auto">
          <a:xfrm>
            <a:off x="4038600" y="3505224"/>
            <a:ext cx="1295400" cy="537391"/>
          </a:xfrm>
          <a:prstGeom prst="rect">
            <a:avLst/>
          </a:prstGeom>
          <a:noFill/>
          <a:ln w="9525">
            <a:noFill/>
            <a:miter lim="800000"/>
            <a:headEnd/>
            <a:tailEnd/>
          </a:ln>
          <a:effectLst/>
        </p:spPr>
        <p:txBody>
          <a:bodyPr wrap="square" tIns="0" bIns="0">
            <a:spAutoFit/>
          </a:bodyPr>
          <a:lstStyle/>
          <a:p>
            <a:pPr eaLnBrk="0" hangingPunct="0">
              <a:lnSpc>
                <a:spcPct val="97000"/>
              </a:lnSpc>
            </a:pPr>
            <a:r>
              <a:rPr lang="en-US" altLang="zh-CN" sz="3600" b="1" dirty="0" smtClean="0">
                <a:ln w="10541" cmpd="sng">
                  <a:solidFill>
                    <a:schemeClr val="accent1">
                      <a:shade val="88000"/>
                      <a:satMod val="110000"/>
                    </a:schemeClr>
                  </a:solidFill>
                  <a:prstDash val="solid"/>
                </a:ln>
                <a:solidFill>
                  <a:srgbClr val="FF0000"/>
                </a:solidFill>
                <a:ea typeface="SimSun" pitchFamily="2" charset="-122"/>
              </a:rPr>
              <a:t>PLM</a:t>
            </a:r>
            <a:endParaRPr lang="zh-CN" altLang="en-US" sz="3600" b="1" dirty="0">
              <a:solidFill>
                <a:srgbClr val="FF0000"/>
              </a:solidFill>
              <a:ea typeface="SimSun" pitchFamily="2" charset="-122"/>
            </a:endParaRPr>
          </a:p>
        </p:txBody>
      </p:sp>
      <p:sp>
        <p:nvSpPr>
          <p:cNvPr id="45" name="灯片编号占位符 2"/>
          <p:cNvSpPr>
            <a:spLocks noGrp="1"/>
          </p:cNvSpPr>
          <p:nvPr>
            <p:ph type="sldNum" sz="quarter" idx="10"/>
          </p:nvPr>
        </p:nvSpPr>
        <p:spPr>
          <a:xfrm>
            <a:off x="457200" y="6356374"/>
            <a:ext cx="2133600" cy="365125"/>
          </a:xfrm>
        </p:spPr>
        <p:txBody>
          <a:bodyPr/>
          <a:lstStyle/>
          <a:p>
            <a:fld id="{92DBA792-F469-4B7A-B9D0-9040A188D0AB}" type="slidenum">
              <a:rPr lang="zh-CN" altLang="en-US"/>
              <a:pPr/>
              <a:t>3</a:t>
            </a:fld>
            <a:endParaRPr lang="en-US" altLang="zh-CN"/>
          </a:p>
        </p:txBody>
      </p:sp>
      <p:grpSp>
        <p:nvGrpSpPr>
          <p:cNvPr id="48" name="Group 7"/>
          <p:cNvGrpSpPr>
            <a:grpSpLocks/>
          </p:cNvGrpSpPr>
          <p:nvPr/>
        </p:nvGrpSpPr>
        <p:grpSpPr bwMode="auto">
          <a:xfrm>
            <a:off x="5334000" y="3552849"/>
            <a:ext cx="1828800" cy="561975"/>
            <a:chOff x="3408" y="2064"/>
            <a:chExt cx="1152" cy="354"/>
          </a:xfrm>
        </p:grpSpPr>
        <p:pic>
          <p:nvPicPr>
            <p:cNvPr id="49" name="Picture 8" descr="orange_dots"/>
            <p:cNvPicPr>
              <a:picLocks noChangeAspect="1" noChangeArrowheads="1"/>
            </p:cNvPicPr>
            <p:nvPr/>
          </p:nvPicPr>
          <p:blipFill>
            <a:blip r:embed="rId4"/>
            <a:srcRect/>
            <a:stretch>
              <a:fillRect/>
            </a:stretch>
          </p:blipFill>
          <p:spPr bwMode="auto">
            <a:xfrm>
              <a:off x="3408" y="2064"/>
              <a:ext cx="1152" cy="354"/>
            </a:xfrm>
            <a:prstGeom prst="rect">
              <a:avLst/>
            </a:prstGeom>
            <a:noFill/>
          </p:spPr>
        </p:pic>
        <p:sp>
          <p:nvSpPr>
            <p:cNvPr id="50" name="Text Box 9"/>
            <p:cNvSpPr txBox="1">
              <a:spLocks noChangeArrowheads="1"/>
            </p:cNvSpPr>
            <p:nvPr/>
          </p:nvSpPr>
          <p:spPr bwMode="auto">
            <a:xfrm>
              <a:off x="3600" y="2112"/>
              <a:ext cx="672" cy="212"/>
            </a:xfrm>
            <a:prstGeom prst="rect">
              <a:avLst/>
            </a:prstGeom>
            <a:noFill/>
            <a:ln w="9525">
              <a:noFill/>
              <a:miter lim="800000"/>
              <a:headEnd/>
              <a:tailEnd/>
            </a:ln>
            <a:effectLst/>
          </p:spPr>
          <p:txBody>
            <a:bodyPr>
              <a:spAutoFit/>
            </a:bodyPr>
            <a:lstStyle/>
            <a:p>
              <a:pPr eaLnBrk="0" hangingPunct="0">
                <a:spcBef>
                  <a:spcPct val="50000"/>
                </a:spcBef>
              </a:pPr>
              <a:r>
                <a:rPr lang="en-US" altLang="zh-CN" sz="1600">
                  <a:solidFill>
                    <a:srgbClr val="000000"/>
                  </a:solidFill>
                  <a:ea typeface="宋体" charset="-122"/>
                </a:rPr>
                <a:t>PDM</a:t>
              </a:r>
            </a:p>
          </p:txBody>
        </p:sp>
      </p:grpSp>
      <p:grpSp>
        <p:nvGrpSpPr>
          <p:cNvPr id="51" name="Group 10"/>
          <p:cNvGrpSpPr>
            <a:grpSpLocks/>
          </p:cNvGrpSpPr>
          <p:nvPr/>
        </p:nvGrpSpPr>
        <p:grpSpPr bwMode="auto">
          <a:xfrm>
            <a:off x="4267200" y="4448199"/>
            <a:ext cx="838200" cy="1114425"/>
            <a:chOff x="4320" y="3360"/>
            <a:chExt cx="528" cy="702"/>
          </a:xfrm>
        </p:grpSpPr>
        <p:pic>
          <p:nvPicPr>
            <p:cNvPr id="52" name="Picture 11" descr="blue_dots"/>
            <p:cNvPicPr>
              <a:picLocks noChangeAspect="1" noChangeArrowheads="1"/>
            </p:cNvPicPr>
            <p:nvPr/>
          </p:nvPicPr>
          <p:blipFill>
            <a:blip r:embed="rId5"/>
            <a:srcRect/>
            <a:stretch>
              <a:fillRect/>
            </a:stretch>
          </p:blipFill>
          <p:spPr bwMode="auto">
            <a:xfrm>
              <a:off x="4416" y="3360"/>
              <a:ext cx="356" cy="702"/>
            </a:xfrm>
            <a:prstGeom prst="rect">
              <a:avLst/>
            </a:prstGeom>
            <a:noFill/>
          </p:spPr>
        </p:pic>
        <p:sp>
          <p:nvSpPr>
            <p:cNvPr id="53" name="Text Box 12"/>
            <p:cNvSpPr txBox="1">
              <a:spLocks noChangeArrowheads="1"/>
            </p:cNvSpPr>
            <p:nvPr/>
          </p:nvSpPr>
          <p:spPr bwMode="auto">
            <a:xfrm>
              <a:off x="4320" y="3600"/>
              <a:ext cx="528" cy="212"/>
            </a:xfrm>
            <a:prstGeom prst="rect">
              <a:avLst/>
            </a:prstGeom>
            <a:noFill/>
            <a:ln w="9525">
              <a:noFill/>
              <a:miter lim="800000"/>
              <a:headEnd/>
              <a:tailEnd/>
            </a:ln>
            <a:effectLst/>
          </p:spPr>
          <p:txBody>
            <a:bodyPr>
              <a:spAutoFit/>
            </a:bodyPr>
            <a:lstStyle/>
            <a:p>
              <a:pPr eaLnBrk="0" hangingPunct="0">
                <a:spcBef>
                  <a:spcPct val="50000"/>
                </a:spcBef>
              </a:pPr>
              <a:r>
                <a:rPr lang="en-US" altLang="zh-CN" sz="1600">
                  <a:solidFill>
                    <a:srgbClr val="000000"/>
                  </a:solidFill>
                  <a:ea typeface="宋体" charset="-122"/>
                </a:rPr>
                <a:t>ERP</a:t>
              </a:r>
            </a:p>
          </p:txBody>
        </p:sp>
      </p:grpSp>
      <p:grpSp>
        <p:nvGrpSpPr>
          <p:cNvPr id="54" name="Group 13"/>
          <p:cNvGrpSpPr>
            <a:grpSpLocks/>
          </p:cNvGrpSpPr>
          <p:nvPr/>
        </p:nvGrpSpPr>
        <p:grpSpPr bwMode="auto">
          <a:xfrm>
            <a:off x="2209800" y="3563962"/>
            <a:ext cx="1905000" cy="550862"/>
            <a:chOff x="1344" y="1920"/>
            <a:chExt cx="1200" cy="347"/>
          </a:xfrm>
        </p:grpSpPr>
        <p:pic>
          <p:nvPicPr>
            <p:cNvPr id="55" name="Picture 14" descr="purple_dots"/>
            <p:cNvPicPr>
              <a:picLocks noChangeAspect="1" noChangeArrowheads="1"/>
            </p:cNvPicPr>
            <p:nvPr/>
          </p:nvPicPr>
          <p:blipFill>
            <a:blip r:embed="rId6"/>
            <a:srcRect/>
            <a:stretch>
              <a:fillRect/>
            </a:stretch>
          </p:blipFill>
          <p:spPr bwMode="auto">
            <a:xfrm>
              <a:off x="1344" y="1920"/>
              <a:ext cx="1200" cy="347"/>
            </a:xfrm>
            <a:prstGeom prst="rect">
              <a:avLst/>
            </a:prstGeom>
            <a:noFill/>
          </p:spPr>
        </p:pic>
        <p:sp>
          <p:nvSpPr>
            <p:cNvPr id="56" name="Text Box 15"/>
            <p:cNvSpPr txBox="1">
              <a:spLocks noChangeArrowheads="1"/>
            </p:cNvSpPr>
            <p:nvPr/>
          </p:nvSpPr>
          <p:spPr bwMode="auto">
            <a:xfrm>
              <a:off x="1584" y="1968"/>
              <a:ext cx="720" cy="212"/>
            </a:xfrm>
            <a:prstGeom prst="rect">
              <a:avLst/>
            </a:prstGeom>
            <a:noFill/>
            <a:ln w="9525">
              <a:noFill/>
              <a:miter lim="800000"/>
              <a:headEnd/>
              <a:tailEnd/>
            </a:ln>
            <a:effectLst/>
          </p:spPr>
          <p:txBody>
            <a:bodyPr>
              <a:spAutoFit/>
            </a:bodyPr>
            <a:lstStyle/>
            <a:p>
              <a:pPr eaLnBrk="0" hangingPunct="0">
                <a:spcBef>
                  <a:spcPct val="50000"/>
                </a:spcBef>
              </a:pPr>
              <a:r>
                <a:rPr lang="en-US" altLang="zh-CN" sz="1600">
                  <a:solidFill>
                    <a:srgbClr val="000000"/>
                  </a:solidFill>
                  <a:ea typeface="宋体" charset="-122"/>
                </a:rPr>
                <a:t>SCM</a:t>
              </a:r>
            </a:p>
          </p:txBody>
        </p:sp>
      </p:grpSp>
      <p:grpSp>
        <p:nvGrpSpPr>
          <p:cNvPr id="57" name="Group 16"/>
          <p:cNvGrpSpPr>
            <a:grpSpLocks/>
          </p:cNvGrpSpPr>
          <p:nvPr/>
        </p:nvGrpSpPr>
        <p:grpSpPr bwMode="auto">
          <a:xfrm>
            <a:off x="4114800" y="2181249"/>
            <a:ext cx="1219200" cy="1095375"/>
            <a:chOff x="2832" y="1344"/>
            <a:chExt cx="768" cy="690"/>
          </a:xfrm>
        </p:grpSpPr>
        <p:pic>
          <p:nvPicPr>
            <p:cNvPr id="58" name="Picture 17" descr="green_dots"/>
            <p:cNvPicPr>
              <a:picLocks noChangeAspect="1" noChangeArrowheads="1"/>
            </p:cNvPicPr>
            <p:nvPr/>
          </p:nvPicPr>
          <p:blipFill>
            <a:blip r:embed="rId7"/>
            <a:srcRect/>
            <a:stretch>
              <a:fillRect/>
            </a:stretch>
          </p:blipFill>
          <p:spPr bwMode="auto">
            <a:xfrm>
              <a:off x="2990" y="1344"/>
              <a:ext cx="418" cy="690"/>
            </a:xfrm>
            <a:prstGeom prst="rect">
              <a:avLst/>
            </a:prstGeom>
            <a:noFill/>
          </p:spPr>
        </p:pic>
        <p:sp>
          <p:nvSpPr>
            <p:cNvPr id="59" name="Text Box 18"/>
            <p:cNvSpPr txBox="1">
              <a:spLocks noChangeArrowheads="1"/>
            </p:cNvSpPr>
            <p:nvPr/>
          </p:nvSpPr>
          <p:spPr bwMode="auto">
            <a:xfrm>
              <a:off x="2832" y="1574"/>
              <a:ext cx="768" cy="212"/>
            </a:xfrm>
            <a:prstGeom prst="rect">
              <a:avLst/>
            </a:prstGeom>
            <a:noFill/>
            <a:ln w="9525">
              <a:noFill/>
              <a:miter lim="800000"/>
              <a:headEnd/>
              <a:tailEnd/>
            </a:ln>
            <a:effectLst/>
          </p:spPr>
          <p:txBody>
            <a:bodyPr>
              <a:spAutoFit/>
            </a:bodyPr>
            <a:lstStyle/>
            <a:p>
              <a:pPr eaLnBrk="0" hangingPunct="0">
                <a:spcBef>
                  <a:spcPct val="50000"/>
                </a:spcBef>
              </a:pPr>
              <a:r>
                <a:rPr lang="en-US" altLang="zh-CN" sz="1600">
                  <a:solidFill>
                    <a:srgbClr val="000000"/>
                  </a:solidFill>
                  <a:ea typeface="宋体" charset="-122"/>
                </a:rPr>
                <a:t>CRM</a:t>
              </a:r>
            </a:p>
          </p:txBody>
        </p:sp>
      </p:grpSp>
      <p:pic>
        <p:nvPicPr>
          <p:cNvPr id="60" name="Picture 19" descr="arrows1"/>
          <p:cNvPicPr preferRelativeResize="0">
            <a:picLocks noChangeAspect="1" noChangeArrowheads="1"/>
          </p:cNvPicPr>
          <p:nvPr/>
        </p:nvPicPr>
        <p:blipFill>
          <a:blip r:embed="rId8"/>
          <a:srcRect/>
          <a:stretch>
            <a:fillRect/>
          </a:stretch>
        </p:blipFill>
        <p:spPr bwMode="auto">
          <a:xfrm>
            <a:off x="4724400" y="1066824"/>
            <a:ext cx="4419600" cy="2697163"/>
          </a:xfrm>
          <a:prstGeom prst="rect">
            <a:avLst/>
          </a:prstGeom>
          <a:noFill/>
        </p:spPr>
      </p:pic>
      <p:grpSp>
        <p:nvGrpSpPr>
          <p:cNvPr id="61" name="Group 20"/>
          <p:cNvGrpSpPr>
            <a:grpSpLocks/>
          </p:cNvGrpSpPr>
          <p:nvPr/>
        </p:nvGrpSpPr>
        <p:grpSpPr bwMode="auto">
          <a:xfrm>
            <a:off x="6629400" y="3276624"/>
            <a:ext cx="1600200" cy="946150"/>
            <a:chOff x="4176" y="2064"/>
            <a:chExt cx="1008" cy="596"/>
          </a:xfrm>
        </p:grpSpPr>
        <p:sp>
          <p:nvSpPr>
            <p:cNvPr id="62" name="Text Box 21"/>
            <p:cNvSpPr txBox="1">
              <a:spLocks noChangeArrowheads="1"/>
            </p:cNvSpPr>
            <p:nvPr/>
          </p:nvSpPr>
          <p:spPr bwMode="auto">
            <a:xfrm>
              <a:off x="4176" y="2448"/>
              <a:ext cx="1008" cy="212"/>
            </a:xfrm>
            <a:prstGeom prst="rect">
              <a:avLst/>
            </a:prstGeom>
            <a:noFill/>
            <a:ln w="9525">
              <a:noFill/>
              <a:miter lim="800000"/>
              <a:headEnd/>
              <a:tailEnd/>
            </a:ln>
            <a:effectLst/>
          </p:spPr>
          <p:txBody>
            <a:bodyPr>
              <a:spAutoFit/>
            </a:bodyPr>
            <a:lstStyle/>
            <a:p>
              <a:pPr eaLnBrk="0" hangingPunct="0">
                <a:spcBef>
                  <a:spcPct val="50000"/>
                </a:spcBef>
              </a:pPr>
              <a:r>
                <a:rPr lang="zh-CN" altLang="en-US" sz="1600">
                  <a:solidFill>
                    <a:srgbClr val="000000"/>
                  </a:solidFill>
                  <a:ea typeface="宋体" charset="-122"/>
                </a:rPr>
                <a:t>产品</a:t>
              </a:r>
            </a:p>
          </p:txBody>
        </p:sp>
        <p:pic>
          <p:nvPicPr>
            <p:cNvPr id="63" name="Picture 22" descr="products"/>
            <p:cNvPicPr>
              <a:picLocks noChangeAspect="1" noChangeArrowheads="1"/>
            </p:cNvPicPr>
            <p:nvPr/>
          </p:nvPicPr>
          <p:blipFill>
            <a:blip r:embed="rId9"/>
            <a:srcRect/>
            <a:stretch>
              <a:fillRect/>
            </a:stretch>
          </p:blipFill>
          <p:spPr bwMode="auto">
            <a:xfrm>
              <a:off x="4536" y="2064"/>
              <a:ext cx="648" cy="467"/>
            </a:xfrm>
            <a:prstGeom prst="rect">
              <a:avLst/>
            </a:prstGeom>
            <a:noFill/>
          </p:spPr>
        </p:pic>
      </p:grpSp>
      <p:grpSp>
        <p:nvGrpSpPr>
          <p:cNvPr id="64" name="Group 23"/>
          <p:cNvGrpSpPr>
            <a:grpSpLocks/>
          </p:cNvGrpSpPr>
          <p:nvPr/>
        </p:nvGrpSpPr>
        <p:grpSpPr bwMode="auto">
          <a:xfrm>
            <a:off x="4038600" y="1095399"/>
            <a:ext cx="1600200" cy="1054100"/>
            <a:chOff x="2544" y="690"/>
            <a:chExt cx="1008" cy="664"/>
          </a:xfrm>
        </p:grpSpPr>
        <p:sp>
          <p:nvSpPr>
            <p:cNvPr id="65" name="Text Box 24"/>
            <p:cNvSpPr txBox="1">
              <a:spLocks noChangeArrowheads="1"/>
            </p:cNvSpPr>
            <p:nvPr/>
          </p:nvSpPr>
          <p:spPr bwMode="auto">
            <a:xfrm>
              <a:off x="2544" y="1142"/>
              <a:ext cx="1008" cy="212"/>
            </a:xfrm>
            <a:prstGeom prst="rect">
              <a:avLst/>
            </a:prstGeom>
            <a:noFill/>
            <a:ln w="9525">
              <a:noFill/>
              <a:miter lim="800000"/>
              <a:headEnd/>
              <a:tailEnd/>
            </a:ln>
            <a:effectLst/>
          </p:spPr>
          <p:txBody>
            <a:bodyPr>
              <a:spAutoFit/>
            </a:bodyPr>
            <a:lstStyle/>
            <a:p>
              <a:pPr eaLnBrk="0" hangingPunct="0">
                <a:spcBef>
                  <a:spcPct val="50000"/>
                </a:spcBef>
              </a:pPr>
              <a:r>
                <a:rPr lang="zh-CN" altLang="en-US" sz="1600">
                  <a:solidFill>
                    <a:srgbClr val="000000"/>
                  </a:solidFill>
                  <a:ea typeface="宋体" charset="-122"/>
                </a:rPr>
                <a:t>客户</a:t>
              </a:r>
            </a:p>
          </p:txBody>
        </p:sp>
        <p:pic>
          <p:nvPicPr>
            <p:cNvPr id="66" name="Picture 25" descr="customers"/>
            <p:cNvPicPr>
              <a:picLocks noChangeAspect="1" noChangeArrowheads="1"/>
            </p:cNvPicPr>
            <p:nvPr/>
          </p:nvPicPr>
          <p:blipFill>
            <a:blip r:embed="rId10"/>
            <a:srcRect/>
            <a:stretch>
              <a:fillRect/>
            </a:stretch>
          </p:blipFill>
          <p:spPr bwMode="auto">
            <a:xfrm>
              <a:off x="2784" y="690"/>
              <a:ext cx="368" cy="606"/>
            </a:xfrm>
            <a:prstGeom prst="rect">
              <a:avLst/>
            </a:prstGeom>
            <a:noFill/>
          </p:spPr>
        </p:pic>
      </p:grpSp>
      <p:pic>
        <p:nvPicPr>
          <p:cNvPr id="67" name="Picture 26" descr="arrows2"/>
          <p:cNvPicPr preferRelativeResize="0">
            <a:picLocks noChangeAspect="1" noChangeArrowheads="1"/>
          </p:cNvPicPr>
          <p:nvPr/>
        </p:nvPicPr>
        <p:blipFill>
          <a:blip r:embed="rId11"/>
          <a:srcRect/>
          <a:stretch>
            <a:fillRect/>
          </a:stretch>
        </p:blipFill>
        <p:spPr bwMode="auto">
          <a:xfrm>
            <a:off x="0" y="1066824"/>
            <a:ext cx="4724400" cy="2732088"/>
          </a:xfrm>
          <a:prstGeom prst="rect">
            <a:avLst/>
          </a:prstGeom>
          <a:noFill/>
        </p:spPr>
      </p:pic>
      <p:grpSp>
        <p:nvGrpSpPr>
          <p:cNvPr id="68" name="Group 27"/>
          <p:cNvGrpSpPr>
            <a:grpSpLocks/>
          </p:cNvGrpSpPr>
          <p:nvPr/>
        </p:nvGrpSpPr>
        <p:grpSpPr bwMode="auto">
          <a:xfrm>
            <a:off x="990600" y="3048024"/>
            <a:ext cx="1600200" cy="1098550"/>
            <a:chOff x="624" y="1920"/>
            <a:chExt cx="1008" cy="692"/>
          </a:xfrm>
        </p:grpSpPr>
        <p:sp>
          <p:nvSpPr>
            <p:cNvPr id="69" name="Text Box 28"/>
            <p:cNvSpPr txBox="1">
              <a:spLocks noChangeArrowheads="1"/>
            </p:cNvSpPr>
            <p:nvPr/>
          </p:nvSpPr>
          <p:spPr bwMode="auto">
            <a:xfrm>
              <a:off x="624" y="2400"/>
              <a:ext cx="1008" cy="212"/>
            </a:xfrm>
            <a:prstGeom prst="rect">
              <a:avLst/>
            </a:prstGeom>
            <a:noFill/>
            <a:ln w="9525">
              <a:noFill/>
              <a:miter lim="800000"/>
              <a:headEnd/>
              <a:tailEnd/>
            </a:ln>
            <a:effectLst/>
          </p:spPr>
          <p:txBody>
            <a:bodyPr>
              <a:spAutoFit/>
            </a:bodyPr>
            <a:lstStyle/>
            <a:p>
              <a:pPr eaLnBrk="0" hangingPunct="0">
                <a:spcBef>
                  <a:spcPct val="50000"/>
                </a:spcBef>
              </a:pPr>
              <a:r>
                <a:rPr lang="zh-CN" altLang="en-US" sz="1600">
                  <a:solidFill>
                    <a:srgbClr val="000000"/>
                  </a:solidFill>
                  <a:ea typeface="宋体" charset="-122"/>
                </a:rPr>
                <a:t>供应商</a:t>
              </a:r>
            </a:p>
          </p:txBody>
        </p:sp>
        <p:pic>
          <p:nvPicPr>
            <p:cNvPr id="70" name="Picture 29" descr="suppliers"/>
            <p:cNvPicPr>
              <a:picLocks noChangeAspect="1" noChangeArrowheads="1"/>
            </p:cNvPicPr>
            <p:nvPr/>
          </p:nvPicPr>
          <p:blipFill>
            <a:blip r:embed="rId12"/>
            <a:srcRect/>
            <a:stretch>
              <a:fillRect/>
            </a:stretch>
          </p:blipFill>
          <p:spPr bwMode="auto">
            <a:xfrm>
              <a:off x="700" y="1920"/>
              <a:ext cx="500" cy="528"/>
            </a:xfrm>
            <a:prstGeom prst="rect">
              <a:avLst/>
            </a:prstGeom>
            <a:noFill/>
          </p:spPr>
        </p:pic>
      </p:grpSp>
      <p:pic>
        <p:nvPicPr>
          <p:cNvPr id="71" name="Picture 30" descr="arrows3"/>
          <p:cNvPicPr>
            <a:picLocks noChangeAspect="1" noChangeArrowheads="1"/>
          </p:cNvPicPr>
          <p:nvPr/>
        </p:nvPicPr>
        <p:blipFill>
          <a:blip r:embed="rId13"/>
          <a:srcRect/>
          <a:stretch>
            <a:fillRect/>
          </a:stretch>
        </p:blipFill>
        <p:spPr bwMode="auto">
          <a:xfrm>
            <a:off x="0" y="3892574"/>
            <a:ext cx="4572000" cy="2965450"/>
          </a:xfrm>
          <a:prstGeom prst="rect">
            <a:avLst/>
          </a:prstGeom>
          <a:noFill/>
        </p:spPr>
      </p:pic>
      <p:pic>
        <p:nvPicPr>
          <p:cNvPr id="72" name="Picture 31" descr="arrows4"/>
          <p:cNvPicPr>
            <a:picLocks noChangeAspect="1" noChangeArrowheads="1"/>
          </p:cNvPicPr>
          <p:nvPr/>
        </p:nvPicPr>
        <p:blipFill>
          <a:blip r:embed="rId14"/>
          <a:srcRect/>
          <a:stretch>
            <a:fillRect/>
          </a:stretch>
        </p:blipFill>
        <p:spPr bwMode="auto">
          <a:xfrm>
            <a:off x="4648200" y="3857649"/>
            <a:ext cx="4495800" cy="3000375"/>
          </a:xfrm>
          <a:prstGeom prst="rect">
            <a:avLst/>
          </a:prstGeom>
          <a:noFill/>
        </p:spPr>
      </p:pic>
      <p:grpSp>
        <p:nvGrpSpPr>
          <p:cNvPr id="73" name="Group 32"/>
          <p:cNvGrpSpPr>
            <a:grpSpLocks/>
          </p:cNvGrpSpPr>
          <p:nvPr/>
        </p:nvGrpSpPr>
        <p:grpSpPr bwMode="auto">
          <a:xfrm>
            <a:off x="4038600" y="5410224"/>
            <a:ext cx="1600200" cy="1016000"/>
            <a:chOff x="2544" y="3408"/>
            <a:chExt cx="1008" cy="640"/>
          </a:xfrm>
        </p:grpSpPr>
        <p:sp>
          <p:nvSpPr>
            <p:cNvPr id="74" name="Text Box 33"/>
            <p:cNvSpPr txBox="1">
              <a:spLocks noChangeArrowheads="1"/>
            </p:cNvSpPr>
            <p:nvPr/>
          </p:nvSpPr>
          <p:spPr bwMode="auto">
            <a:xfrm>
              <a:off x="2544" y="3408"/>
              <a:ext cx="1008" cy="212"/>
            </a:xfrm>
            <a:prstGeom prst="rect">
              <a:avLst/>
            </a:prstGeom>
            <a:noFill/>
            <a:ln w="9525">
              <a:noFill/>
              <a:miter lim="800000"/>
              <a:headEnd/>
              <a:tailEnd/>
            </a:ln>
            <a:effectLst/>
          </p:spPr>
          <p:txBody>
            <a:bodyPr>
              <a:spAutoFit/>
            </a:bodyPr>
            <a:lstStyle/>
            <a:p>
              <a:pPr eaLnBrk="0" hangingPunct="0">
                <a:spcBef>
                  <a:spcPct val="50000"/>
                </a:spcBef>
              </a:pPr>
              <a:r>
                <a:rPr lang="zh-CN" altLang="en-US" sz="1600">
                  <a:solidFill>
                    <a:srgbClr val="000000"/>
                  </a:solidFill>
                  <a:ea typeface="宋体" charset="-122"/>
                </a:rPr>
                <a:t>资源</a:t>
              </a:r>
            </a:p>
          </p:txBody>
        </p:sp>
        <p:pic>
          <p:nvPicPr>
            <p:cNvPr id="75" name="Picture 34" descr="resources"/>
            <p:cNvPicPr>
              <a:picLocks noChangeAspect="1" noChangeArrowheads="1"/>
            </p:cNvPicPr>
            <p:nvPr/>
          </p:nvPicPr>
          <p:blipFill>
            <a:blip r:embed="rId15"/>
            <a:srcRect/>
            <a:stretch>
              <a:fillRect/>
            </a:stretch>
          </p:blipFill>
          <p:spPr bwMode="auto">
            <a:xfrm>
              <a:off x="2592" y="3552"/>
              <a:ext cx="576" cy="496"/>
            </a:xfrm>
            <a:prstGeom prst="rect">
              <a:avLst/>
            </a:prstGeom>
            <a:noFill/>
          </p:spPr>
        </p:pic>
      </p:grpSp>
      <p:sp>
        <p:nvSpPr>
          <p:cNvPr id="76" name="AutoShape 35"/>
          <p:cNvSpPr>
            <a:spLocks noChangeArrowheads="1"/>
          </p:cNvSpPr>
          <p:nvPr/>
        </p:nvSpPr>
        <p:spPr bwMode="auto">
          <a:xfrm>
            <a:off x="5410200" y="4521224"/>
            <a:ext cx="1498600" cy="609600"/>
          </a:xfrm>
          <a:prstGeom prst="star16">
            <a:avLst>
              <a:gd name="adj" fmla="val 37500"/>
            </a:avLst>
          </a:prstGeom>
          <a:solidFill>
            <a:srgbClr val="86E468">
              <a:alpha val="50000"/>
            </a:srgbClr>
          </a:solidFill>
          <a:ln w="9525">
            <a:noFill/>
            <a:miter lim="800000"/>
            <a:headEnd/>
            <a:tailEnd/>
          </a:ln>
          <a:effectLst/>
        </p:spPr>
        <p:txBody>
          <a:bodyPr wrap="none" anchor="ctr"/>
          <a:lstStyle/>
          <a:p>
            <a:pPr eaLnBrk="0" hangingPunct="0"/>
            <a:r>
              <a:rPr lang="zh-CN" altLang="en-US" sz="1400" i="1" dirty="0">
                <a:solidFill>
                  <a:srgbClr val="800000"/>
                </a:solidFill>
                <a:ea typeface="宋体" charset="-122"/>
              </a:rPr>
              <a:t>工程</a:t>
            </a:r>
            <a:r>
              <a:rPr lang="en-US" altLang="zh-CN" sz="1400" i="1" dirty="0">
                <a:solidFill>
                  <a:srgbClr val="800000"/>
                </a:solidFill>
                <a:ea typeface="宋体" charset="-122"/>
              </a:rPr>
              <a:t>BOM</a:t>
            </a:r>
          </a:p>
        </p:txBody>
      </p:sp>
      <p:sp>
        <p:nvSpPr>
          <p:cNvPr id="77" name="AutoShape 36"/>
          <p:cNvSpPr>
            <a:spLocks noChangeArrowheads="1"/>
          </p:cNvSpPr>
          <p:nvPr/>
        </p:nvSpPr>
        <p:spPr bwMode="auto">
          <a:xfrm>
            <a:off x="2324100" y="4495824"/>
            <a:ext cx="1498600" cy="609600"/>
          </a:xfrm>
          <a:prstGeom prst="star16">
            <a:avLst>
              <a:gd name="adj" fmla="val 37500"/>
            </a:avLst>
          </a:prstGeom>
          <a:solidFill>
            <a:srgbClr val="CCCC00">
              <a:alpha val="50000"/>
            </a:srgbClr>
          </a:solidFill>
          <a:ln w="9525">
            <a:noFill/>
            <a:miter lim="800000"/>
            <a:headEnd/>
            <a:tailEnd/>
          </a:ln>
          <a:effectLst/>
        </p:spPr>
        <p:txBody>
          <a:bodyPr wrap="none" anchor="ctr"/>
          <a:lstStyle/>
          <a:p>
            <a:pPr eaLnBrk="0" hangingPunct="0"/>
            <a:r>
              <a:rPr lang="zh-CN" altLang="en-US" sz="1400" i="1">
                <a:solidFill>
                  <a:srgbClr val="800000"/>
                </a:solidFill>
                <a:ea typeface="宋体" charset="-122"/>
              </a:rPr>
              <a:t>制造</a:t>
            </a:r>
            <a:r>
              <a:rPr lang="en-US" altLang="zh-CN" sz="1400" i="1">
                <a:solidFill>
                  <a:srgbClr val="800000"/>
                </a:solidFill>
                <a:ea typeface="宋体" charset="-122"/>
              </a:rPr>
              <a:t>BOM</a:t>
            </a:r>
          </a:p>
        </p:txBody>
      </p:sp>
      <p:sp>
        <p:nvSpPr>
          <p:cNvPr id="78" name="AutoShape 41"/>
          <p:cNvSpPr>
            <a:spLocks noChangeArrowheads="1"/>
          </p:cNvSpPr>
          <p:nvPr/>
        </p:nvSpPr>
        <p:spPr bwMode="auto">
          <a:xfrm>
            <a:off x="2425700" y="2755924"/>
            <a:ext cx="1498600" cy="609600"/>
          </a:xfrm>
          <a:prstGeom prst="star16">
            <a:avLst>
              <a:gd name="adj" fmla="val 37500"/>
            </a:avLst>
          </a:prstGeom>
          <a:solidFill>
            <a:srgbClr val="CC99FF">
              <a:alpha val="50000"/>
            </a:srgbClr>
          </a:solidFill>
          <a:ln w="9525">
            <a:noFill/>
            <a:miter lim="800000"/>
            <a:headEnd/>
            <a:tailEnd/>
          </a:ln>
          <a:effectLst/>
        </p:spPr>
        <p:txBody>
          <a:bodyPr wrap="none" anchor="ctr"/>
          <a:lstStyle/>
          <a:p>
            <a:pPr eaLnBrk="0" hangingPunct="0"/>
            <a:r>
              <a:rPr lang="zh-CN" altLang="en-US" sz="1400" i="1">
                <a:solidFill>
                  <a:srgbClr val="800000"/>
                </a:solidFill>
                <a:ea typeface="宋体" charset="-122"/>
              </a:rPr>
              <a:t>维修</a:t>
            </a:r>
            <a:r>
              <a:rPr lang="en-US" altLang="zh-CN" sz="1400" i="1">
                <a:solidFill>
                  <a:srgbClr val="800000"/>
                </a:solidFill>
                <a:ea typeface="宋体" charset="-122"/>
              </a:rPr>
              <a:t>BOM</a:t>
            </a:r>
          </a:p>
        </p:txBody>
      </p:sp>
      <p:sp>
        <p:nvSpPr>
          <p:cNvPr id="79" name="AutoShape 42"/>
          <p:cNvSpPr>
            <a:spLocks noChangeArrowheads="1"/>
          </p:cNvSpPr>
          <p:nvPr/>
        </p:nvSpPr>
        <p:spPr bwMode="auto">
          <a:xfrm>
            <a:off x="5499100" y="2717824"/>
            <a:ext cx="1498600" cy="609600"/>
          </a:xfrm>
          <a:prstGeom prst="star16">
            <a:avLst>
              <a:gd name="adj" fmla="val 37500"/>
            </a:avLst>
          </a:prstGeom>
          <a:solidFill>
            <a:srgbClr val="3399FF">
              <a:alpha val="50000"/>
            </a:srgbClr>
          </a:solidFill>
          <a:ln w="9525">
            <a:noFill/>
            <a:miter lim="800000"/>
            <a:headEnd/>
            <a:tailEnd/>
          </a:ln>
          <a:effectLst/>
        </p:spPr>
        <p:txBody>
          <a:bodyPr wrap="none" anchor="ctr"/>
          <a:lstStyle/>
          <a:p>
            <a:pPr eaLnBrk="0" hangingPunct="0"/>
            <a:r>
              <a:rPr lang="zh-CN" altLang="en-US" sz="1400" i="1">
                <a:solidFill>
                  <a:srgbClr val="800000"/>
                </a:solidFill>
                <a:ea typeface="宋体" charset="-122"/>
              </a:rPr>
              <a:t>发布</a:t>
            </a:r>
            <a:r>
              <a:rPr lang="en-US" altLang="zh-CN" sz="1400" i="1">
                <a:solidFill>
                  <a:srgbClr val="800000"/>
                </a:solidFill>
                <a:ea typeface="宋体" charset="-122"/>
              </a:rPr>
              <a:t>BOM</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457200" y="71414"/>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4400" b="0" i="0" u="none" strike="noStrike" kern="1200" cap="none" spc="0" normalizeH="0" baseline="0" noProof="0" dirty="0" smtClean="0">
                <a:ln>
                  <a:noFill/>
                </a:ln>
                <a:solidFill>
                  <a:schemeClr val="tx1"/>
                </a:solidFill>
                <a:effectLst/>
                <a:uLnTx/>
                <a:uFillTx/>
                <a:latin typeface="华文琥珀" pitchFamily="2" charset="-122"/>
                <a:ea typeface="华文琥珀" pitchFamily="2" charset="-122"/>
                <a:cs typeface="+mj-cs"/>
              </a:rPr>
              <a:t>工具评估 </a:t>
            </a:r>
            <a:r>
              <a:rPr kumimoji="0" lang="en-US" altLang="zh-CN" sz="4400" b="0" i="0" u="none" strike="noStrike" kern="1200" cap="none" spc="0" normalizeH="0" baseline="0" noProof="0" dirty="0" smtClean="0">
                <a:ln>
                  <a:noFill/>
                </a:ln>
                <a:solidFill>
                  <a:schemeClr val="tx1"/>
                </a:solidFill>
                <a:effectLst/>
                <a:uLnTx/>
                <a:uFillTx/>
                <a:latin typeface="华文琥珀" pitchFamily="2" charset="-122"/>
                <a:ea typeface="华文琥珀" pitchFamily="2" charset="-122"/>
                <a:cs typeface="+mj-cs"/>
              </a:rPr>
              <a:t>- </a:t>
            </a:r>
            <a:r>
              <a:rPr lang="zh-CN" altLang="en-US" sz="2400" dirty="0" smtClean="0">
                <a:latin typeface="华文琥珀" pitchFamily="2" charset="-122"/>
                <a:ea typeface="华文琥珀" pitchFamily="2" charset="-122"/>
                <a:cs typeface="+mj-cs"/>
              </a:rPr>
              <a:t>版本操作合规性解决方案的可行性</a:t>
            </a:r>
            <a:endParaRPr kumimoji="0" lang="zh-CN" altLang="en-US" sz="2400" b="0" i="0" u="none" strike="noStrike" kern="1200" cap="none" spc="0" normalizeH="0" baseline="0" noProof="0" dirty="0">
              <a:ln>
                <a:noFill/>
              </a:ln>
              <a:solidFill>
                <a:schemeClr val="tx1"/>
              </a:solidFill>
              <a:effectLst/>
              <a:uLnTx/>
              <a:uFillTx/>
              <a:latin typeface="华文琥珀" pitchFamily="2" charset="-122"/>
              <a:ea typeface="华文琥珀" pitchFamily="2" charset="-122"/>
              <a:cs typeface="+mj-cs"/>
            </a:endParaRPr>
          </a:p>
        </p:txBody>
      </p:sp>
      <p:sp>
        <p:nvSpPr>
          <p:cNvPr id="8" name="矩形 7"/>
          <p:cNvSpPr/>
          <p:nvPr/>
        </p:nvSpPr>
        <p:spPr>
          <a:xfrm>
            <a:off x="214282" y="4714884"/>
            <a:ext cx="8858280" cy="1200329"/>
          </a:xfrm>
          <a:prstGeom prst="rect">
            <a:avLst/>
          </a:prstGeom>
        </p:spPr>
        <p:txBody>
          <a:bodyPr wrap="square">
            <a:spAutoFit/>
          </a:bodyPr>
          <a:lstStyle/>
          <a:p>
            <a:r>
              <a:rPr lang="zh-CN" altLang="en-US" sz="2400" b="1" dirty="0" smtClean="0">
                <a:latin typeface="方正姚体" pitchFamily="2" charset="-122"/>
                <a:ea typeface="方正姚体" pitchFamily="2" charset="-122"/>
              </a:rPr>
              <a:t>以上统计数据表明，</a:t>
            </a:r>
            <a:r>
              <a:rPr lang="zh-CN" altLang="en-US" sz="2400" b="1" dirty="0" smtClean="0">
                <a:solidFill>
                  <a:srgbClr val="FF0000"/>
                </a:solidFill>
                <a:latin typeface="方正姚体" pitchFamily="2" charset="-122"/>
                <a:ea typeface="方正姚体" pitchFamily="2" charset="-122"/>
              </a:rPr>
              <a:t>所提出的版本操作合规性解决方案技术上具有很强的可行性</a:t>
            </a:r>
            <a:r>
              <a:rPr lang="zh-CN" altLang="en-US" sz="2400" b="1" dirty="0" smtClean="0">
                <a:latin typeface="方正姚体" pitchFamily="2" charset="-122"/>
                <a:ea typeface="方正姚体" pitchFamily="2" charset="-122"/>
              </a:rPr>
              <a:t>，同时，来自实际企业的反馈信息表明</a:t>
            </a:r>
            <a:r>
              <a:rPr lang="zh-CN" altLang="en-US" sz="2400" b="1" dirty="0" smtClean="0">
                <a:solidFill>
                  <a:srgbClr val="FF0000"/>
                </a:solidFill>
                <a:latin typeface="方正姚体" pitchFamily="2" charset="-122"/>
                <a:ea typeface="方正姚体" pitchFamily="2" charset="-122"/>
              </a:rPr>
              <a:t>企业对开发版本操作合规性检查的工具具有较强烈的需求</a:t>
            </a:r>
            <a:r>
              <a:rPr lang="zh-CN" altLang="en-US" sz="2400" b="1" dirty="0" smtClean="0">
                <a:latin typeface="方正姚体" pitchFamily="2" charset="-122"/>
                <a:ea typeface="方正姚体" pitchFamily="2" charset="-122"/>
              </a:rPr>
              <a:t>。</a:t>
            </a:r>
            <a:endParaRPr lang="zh-CN" altLang="en-US" sz="2400" b="1" dirty="0">
              <a:latin typeface="方正姚体" pitchFamily="2" charset="-122"/>
              <a:ea typeface="方正姚体" pitchFamily="2" charset="-122"/>
            </a:endParaRPr>
          </a:p>
        </p:txBody>
      </p:sp>
      <p:pic>
        <p:nvPicPr>
          <p:cNvPr id="129026" name="图表 2"/>
          <p:cNvPicPr>
            <a:picLocks noChangeArrowheads="1"/>
          </p:cNvPicPr>
          <p:nvPr/>
        </p:nvPicPr>
        <p:blipFill>
          <a:blip r:embed="rId2"/>
          <a:srcRect/>
          <a:stretch>
            <a:fillRect/>
          </a:stretch>
        </p:blipFill>
        <p:spPr bwMode="auto">
          <a:xfrm>
            <a:off x="285720" y="1559470"/>
            <a:ext cx="4143404" cy="2202436"/>
          </a:xfrm>
          <a:prstGeom prst="rect">
            <a:avLst/>
          </a:prstGeom>
          <a:noFill/>
          <a:ln w="9525">
            <a:noFill/>
            <a:miter lim="800000"/>
            <a:headEnd/>
            <a:tailEnd/>
          </a:ln>
        </p:spPr>
      </p:pic>
      <p:sp>
        <p:nvSpPr>
          <p:cNvPr id="5" name="矩形 4"/>
          <p:cNvSpPr/>
          <p:nvPr/>
        </p:nvSpPr>
        <p:spPr>
          <a:xfrm>
            <a:off x="285720" y="3845486"/>
            <a:ext cx="4071966" cy="369332"/>
          </a:xfrm>
          <a:prstGeom prst="rect">
            <a:avLst/>
          </a:prstGeom>
        </p:spPr>
        <p:txBody>
          <a:bodyPr wrap="square">
            <a:spAutoFit/>
          </a:bodyPr>
          <a:lstStyle/>
          <a:p>
            <a:r>
              <a:rPr lang="zh-CN" altLang="en-US" b="1" dirty="0" smtClean="0"/>
              <a:t>版本操作合规性解决方案技术可行性</a:t>
            </a:r>
            <a:endParaRPr lang="zh-CN" altLang="en-US" b="1" dirty="0">
              <a:latin typeface="方正姚体" pitchFamily="2" charset="-122"/>
              <a:ea typeface="方正姚体" pitchFamily="2" charset="-122"/>
            </a:endParaRPr>
          </a:p>
        </p:txBody>
      </p:sp>
      <p:sp>
        <p:nvSpPr>
          <p:cNvPr id="6" name="矩形 5"/>
          <p:cNvSpPr/>
          <p:nvPr/>
        </p:nvSpPr>
        <p:spPr>
          <a:xfrm>
            <a:off x="4786314" y="3845486"/>
            <a:ext cx="4500594" cy="369332"/>
          </a:xfrm>
          <a:prstGeom prst="rect">
            <a:avLst/>
          </a:prstGeom>
        </p:spPr>
        <p:txBody>
          <a:bodyPr wrap="square">
            <a:spAutoFit/>
          </a:bodyPr>
          <a:lstStyle/>
          <a:p>
            <a:r>
              <a:rPr lang="zh-CN" altLang="en-US" b="1" dirty="0" smtClean="0"/>
              <a:t>开发版本操作合规性检查工具的必要性</a:t>
            </a:r>
            <a:endParaRPr lang="zh-CN" altLang="en-US" b="1" dirty="0">
              <a:latin typeface="方正姚体" pitchFamily="2" charset="-122"/>
              <a:ea typeface="方正姚体" pitchFamily="2" charset="-122"/>
            </a:endParaRPr>
          </a:p>
        </p:txBody>
      </p:sp>
      <p:pic>
        <p:nvPicPr>
          <p:cNvPr id="7" name="图表 3"/>
          <p:cNvPicPr>
            <a:picLocks noChangeArrowheads="1"/>
          </p:cNvPicPr>
          <p:nvPr/>
        </p:nvPicPr>
        <p:blipFill>
          <a:blip r:embed="rId3"/>
          <a:srcRect b="-84"/>
          <a:stretch>
            <a:fillRect/>
          </a:stretch>
        </p:blipFill>
        <p:spPr bwMode="auto">
          <a:xfrm>
            <a:off x="4643438" y="1559470"/>
            <a:ext cx="4537101" cy="22145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0" y="71414"/>
            <a:ext cx="91440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4400" b="0" i="0" u="none" strike="noStrike" kern="1200" cap="none" spc="0" normalizeH="0" baseline="0" noProof="0" dirty="0" smtClean="0">
                <a:ln>
                  <a:noFill/>
                </a:ln>
                <a:solidFill>
                  <a:schemeClr val="tx1"/>
                </a:solidFill>
                <a:effectLst/>
                <a:uLnTx/>
                <a:uFillTx/>
                <a:latin typeface="华文琥珀" pitchFamily="2" charset="-122"/>
                <a:ea typeface="华文琥珀" pitchFamily="2" charset="-122"/>
                <a:cs typeface="+mj-cs"/>
              </a:rPr>
              <a:t>工具评估 </a:t>
            </a:r>
            <a:r>
              <a:rPr kumimoji="0" lang="en-US" altLang="zh-CN" sz="4400" b="0" i="0" u="none" strike="noStrike" kern="1200" cap="none" spc="0" normalizeH="0" baseline="0" noProof="0" dirty="0" smtClean="0">
                <a:ln>
                  <a:noFill/>
                </a:ln>
                <a:solidFill>
                  <a:schemeClr val="tx1"/>
                </a:solidFill>
                <a:effectLst/>
                <a:uLnTx/>
                <a:uFillTx/>
                <a:latin typeface="华文琥珀" pitchFamily="2" charset="-122"/>
                <a:ea typeface="华文琥珀" pitchFamily="2" charset="-122"/>
                <a:cs typeface="+mj-cs"/>
              </a:rPr>
              <a:t>– </a:t>
            </a:r>
            <a:r>
              <a:rPr lang="zh-CN" altLang="en-US" sz="2400" dirty="0" smtClean="0">
                <a:latin typeface="华文琥珀" pitchFamily="2" charset="-122"/>
                <a:ea typeface="华文琥珀" pitchFamily="2" charset="-122"/>
                <a:cs typeface="+mj-cs"/>
              </a:rPr>
              <a:t>版本操作合规性检查工具的可用性和易用性</a:t>
            </a:r>
            <a:endParaRPr kumimoji="0" lang="zh-CN" altLang="en-US" sz="2400" b="0" i="0" u="none" strike="noStrike" kern="1200" cap="none" spc="0" normalizeH="0" baseline="0" noProof="0" dirty="0">
              <a:ln>
                <a:noFill/>
              </a:ln>
              <a:solidFill>
                <a:schemeClr val="tx1"/>
              </a:solidFill>
              <a:effectLst/>
              <a:uLnTx/>
              <a:uFillTx/>
              <a:latin typeface="华文琥珀" pitchFamily="2" charset="-122"/>
              <a:ea typeface="华文琥珀" pitchFamily="2" charset="-122"/>
              <a:cs typeface="+mj-cs"/>
            </a:endParaRPr>
          </a:p>
        </p:txBody>
      </p:sp>
      <p:sp>
        <p:nvSpPr>
          <p:cNvPr id="5" name="矩形 4"/>
          <p:cNvSpPr/>
          <p:nvPr/>
        </p:nvSpPr>
        <p:spPr>
          <a:xfrm>
            <a:off x="642942" y="3429000"/>
            <a:ext cx="2714612" cy="369332"/>
          </a:xfrm>
          <a:prstGeom prst="rect">
            <a:avLst/>
          </a:prstGeom>
        </p:spPr>
        <p:txBody>
          <a:bodyPr wrap="square">
            <a:spAutoFit/>
          </a:bodyPr>
          <a:lstStyle/>
          <a:p>
            <a:r>
              <a:rPr lang="zh-CN" altLang="en-US" b="1" dirty="0" smtClean="0"/>
              <a:t>已开发的工具的有用性</a:t>
            </a:r>
            <a:endParaRPr lang="zh-CN" altLang="en-US" b="1" dirty="0">
              <a:latin typeface="方正姚体" pitchFamily="2" charset="-122"/>
              <a:ea typeface="方正姚体" pitchFamily="2" charset="-122"/>
            </a:endParaRPr>
          </a:p>
        </p:txBody>
      </p:sp>
      <p:pic>
        <p:nvPicPr>
          <p:cNvPr id="131074" name="图表 5"/>
          <p:cNvPicPr>
            <a:picLocks noChangeArrowheads="1"/>
          </p:cNvPicPr>
          <p:nvPr/>
        </p:nvPicPr>
        <p:blipFill>
          <a:blip r:embed="rId2"/>
          <a:srcRect/>
          <a:stretch>
            <a:fillRect/>
          </a:stretch>
        </p:blipFill>
        <p:spPr bwMode="auto">
          <a:xfrm>
            <a:off x="71406" y="1000108"/>
            <a:ext cx="4071966" cy="2357454"/>
          </a:xfrm>
          <a:prstGeom prst="rect">
            <a:avLst/>
          </a:prstGeom>
          <a:noFill/>
          <a:ln w="9525">
            <a:noFill/>
            <a:miter lim="800000"/>
            <a:headEnd/>
            <a:tailEnd/>
          </a:ln>
        </p:spPr>
      </p:pic>
      <p:sp>
        <p:nvSpPr>
          <p:cNvPr id="6" name="矩形 5"/>
          <p:cNvSpPr/>
          <p:nvPr/>
        </p:nvSpPr>
        <p:spPr>
          <a:xfrm>
            <a:off x="4929190" y="3357562"/>
            <a:ext cx="3429024" cy="369332"/>
          </a:xfrm>
          <a:prstGeom prst="rect">
            <a:avLst/>
          </a:prstGeom>
        </p:spPr>
        <p:txBody>
          <a:bodyPr wrap="square">
            <a:spAutoFit/>
          </a:bodyPr>
          <a:lstStyle/>
          <a:p>
            <a:r>
              <a:rPr lang="zh-CN" altLang="en-US" b="1" dirty="0" smtClean="0"/>
              <a:t>已开发的工具的易于使用性</a:t>
            </a:r>
            <a:endParaRPr lang="zh-CN" altLang="en-US" b="1" dirty="0">
              <a:latin typeface="方正姚体" pitchFamily="2" charset="-122"/>
              <a:ea typeface="方正姚体" pitchFamily="2" charset="-122"/>
            </a:endParaRPr>
          </a:p>
        </p:txBody>
      </p:sp>
      <p:pic>
        <p:nvPicPr>
          <p:cNvPr id="7" name="图表 6"/>
          <p:cNvPicPr>
            <a:picLocks noChangeArrowheads="1"/>
          </p:cNvPicPr>
          <p:nvPr/>
        </p:nvPicPr>
        <p:blipFill>
          <a:blip r:embed="rId3"/>
          <a:srcRect/>
          <a:stretch>
            <a:fillRect/>
          </a:stretch>
        </p:blipFill>
        <p:spPr bwMode="auto">
          <a:xfrm>
            <a:off x="4397898" y="1000108"/>
            <a:ext cx="4786346" cy="2357454"/>
          </a:xfrm>
          <a:prstGeom prst="rect">
            <a:avLst/>
          </a:prstGeom>
          <a:noFill/>
          <a:ln w="9525">
            <a:noFill/>
            <a:miter lim="800000"/>
            <a:headEnd/>
            <a:tailEnd/>
          </a:ln>
        </p:spPr>
      </p:pic>
      <p:sp>
        <p:nvSpPr>
          <p:cNvPr id="9" name="矩形 8"/>
          <p:cNvSpPr/>
          <p:nvPr/>
        </p:nvSpPr>
        <p:spPr>
          <a:xfrm>
            <a:off x="357158" y="6488668"/>
            <a:ext cx="3500462" cy="369332"/>
          </a:xfrm>
          <a:prstGeom prst="rect">
            <a:avLst/>
          </a:prstGeom>
        </p:spPr>
        <p:txBody>
          <a:bodyPr wrap="square">
            <a:spAutoFit/>
          </a:bodyPr>
          <a:lstStyle/>
          <a:p>
            <a:r>
              <a:rPr lang="zh-CN" altLang="en-US" b="1" dirty="0" smtClean="0"/>
              <a:t>错误提示信息正确并且通俗易懂</a:t>
            </a:r>
            <a:endParaRPr lang="zh-CN" altLang="en-US" b="1" dirty="0">
              <a:latin typeface="方正姚体" pitchFamily="2" charset="-122"/>
              <a:ea typeface="方正姚体" pitchFamily="2" charset="-122"/>
            </a:endParaRPr>
          </a:p>
        </p:txBody>
      </p:sp>
      <p:pic>
        <p:nvPicPr>
          <p:cNvPr id="10" name="图表 8"/>
          <p:cNvPicPr>
            <a:picLocks noChangeArrowheads="1"/>
          </p:cNvPicPr>
          <p:nvPr/>
        </p:nvPicPr>
        <p:blipFill>
          <a:blip r:embed="rId4"/>
          <a:srcRect b="-76"/>
          <a:stretch>
            <a:fillRect/>
          </a:stretch>
        </p:blipFill>
        <p:spPr bwMode="auto">
          <a:xfrm>
            <a:off x="-32" y="3986234"/>
            <a:ext cx="4357718" cy="2357454"/>
          </a:xfrm>
          <a:prstGeom prst="rect">
            <a:avLst/>
          </a:prstGeom>
          <a:noFill/>
          <a:ln w="9525">
            <a:noFill/>
            <a:miter lim="800000"/>
            <a:headEnd/>
            <a:tailEnd/>
          </a:ln>
        </p:spPr>
      </p:pic>
      <p:sp>
        <p:nvSpPr>
          <p:cNvPr id="11" name="矩形 10"/>
          <p:cNvSpPr/>
          <p:nvPr/>
        </p:nvSpPr>
        <p:spPr>
          <a:xfrm>
            <a:off x="5500694" y="6488668"/>
            <a:ext cx="2143140" cy="369332"/>
          </a:xfrm>
          <a:prstGeom prst="rect">
            <a:avLst/>
          </a:prstGeom>
        </p:spPr>
        <p:txBody>
          <a:bodyPr wrap="square">
            <a:spAutoFit/>
          </a:bodyPr>
          <a:lstStyle/>
          <a:p>
            <a:r>
              <a:rPr lang="zh-CN" altLang="en-US" b="1" dirty="0" smtClean="0"/>
              <a:t>界面用户友好性</a:t>
            </a:r>
            <a:endParaRPr lang="zh-CN" altLang="en-US" b="1" dirty="0">
              <a:latin typeface="方正姚体" pitchFamily="2" charset="-122"/>
              <a:ea typeface="方正姚体" pitchFamily="2" charset="-122"/>
            </a:endParaRPr>
          </a:p>
        </p:txBody>
      </p:sp>
      <p:pic>
        <p:nvPicPr>
          <p:cNvPr id="12" name="图表 9"/>
          <p:cNvPicPr>
            <a:picLocks noChangeArrowheads="1"/>
          </p:cNvPicPr>
          <p:nvPr/>
        </p:nvPicPr>
        <p:blipFill>
          <a:blip r:embed="rId5"/>
          <a:srcRect/>
          <a:stretch>
            <a:fillRect/>
          </a:stretch>
        </p:blipFill>
        <p:spPr bwMode="auto">
          <a:xfrm>
            <a:off x="4500562" y="3986234"/>
            <a:ext cx="4643438" cy="2371724"/>
          </a:xfrm>
          <a:prstGeom prst="rect">
            <a:avLst/>
          </a:prstGeom>
          <a:noFill/>
          <a:ln w="9525">
            <a:noFill/>
            <a:miter lim="800000"/>
            <a:headEnd/>
            <a:tailEnd/>
          </a:ln>
        </p:spPr>
      </p:pic>
      <p:sp>
        <p:nvSpPr>
          <p:cNvPr id="13" name="矩形 12"/>
          <p:cNvSpPr/>
          <p:nvPr/>
        </p:nvSpPr>
        <p:spPr bwMode="auto">
          <a:xfrm>
            <a:off x="0" y="928670"/>
            <a:ext cx="9144000" cy="6000792"/>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14" name="矩形 13"/>
          <p:cNvSpPr/>
          <p:nvPr/>
        </p:nvSpPr>
        <p:spPr>
          <a:xfrm>
            <a:off x="785786" y="3143248"/>
            <a:ext cx="7500990" cy="1815882"/>
          </a:xfrm>
          <a:prstGeom prst="rect">
            <a:avLst/>
          </a:prstGeom>
        </p:spPr>
        <p:txBody>
          <a:bodyPr wrap="square">
            <a:spAutoFit/>
          </a:bodyPr>
          <a:lstStyle/>
          <a:p>
            <a:r>
              <a:rPr lang="zh-CN" altLang="en-US" sz="2800" b="1" dirty="0" smtClean="0">
                <a:latin typeface="方正姚体" pitchFamily="2" charset="-122"/>
                <a:ea typeface="方正姚体" pitchFamily="2" charset="-122"/>
              </a:rPr>
              <a:t>以上统计数据表明，</a:t>
            </a:r>
            <a:r>
              <a:rPr lang="zh-CN" altLang="en-US" sz="2800" b="1" dirty="0" smtClean="0">
                <a:solidFill>
                  <a:srgbClr val="FF0000"/>
                </a:solidFill>
                <a:latin typeface="方正姚体" pitchFamily="2" charset="-122"/>
                <a:ea typeface="方正姚体" pitchFamily="2" charset="-122"/>
              </a:rPr>
              <a:t>开发的工具具有较强的有用性，工具的错误提示信息正确并且通俗易懂</a:t>
            </a:r>
            <a:r>
              <a:rPr lang="zh-CN" altLang="en-US" sz="2800" b="1" dirty="0" smtClean="0">
                <a:latin typeface="方正姚体" pitchFamily="2" charset="-122"/>
                <a:ea typeface="方正姚体" pitchFamily="2" charset="-122"/>
              </a:rPr>
              <a:t>。但需在工具的易于使用性，界面用户友好性等方面提高和增强。</a:t>
            </a:r>
            <a:endParaRPr lang="zh-CN" altLang="en-US" sz="2800" b="1" dirty="0">
              <a:latin typeface="方正姚体" pitchFamily="2" charset="-122"/>
              <a:ea typeface="方正姚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4" presetClass="entr" presetSubtype="32" fill="hold" grpId="0"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ox(ou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457200" y="71414"/>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4400" b="0" i="0" u="none" strike="noStrike" kern="1200" cap="none" spc="0" normalizeH="0" baseline="0" noProof="0" dirty="0" smtClean="0">
                <a:ln>
                  <a:noFill/>
                </a:ln>
                <a:solidFill>
                  <a:schemeClr val="tx1"/>
                </a:solidFill>
                <a:effectLst/>
                <a:uLnTx/>
                <a:uFillTx/>
                <a:latin typeface="华文琥珀" pitchFamily="2" charset="-122"/>
                <a:ea typeface="华文琥珀" pitchFamily="2" charset="-122"/>
                <a:cs typeface="+mj-cs"/>
              </a:rPr>
              <a:t>工具评估 </a:t>
            </a:r>
            <a:r>
              <a:rPr kumimoji="0" lang="en-US" altLang="zh-CN" sz="4400" b="0" i="0" u="none" strike="noStrike" kern="1200" cap="none" spc="0" normalizeH="0" baseline="0" noProof="0" dirty="0" smtClean="0">
                <a:ln>
                  <a:noFill/>
                </a:ln>
                <a:solidFill>
                  <a:schemeClr val="tx1"/>
                </a:solidFill>
                <a:effectLst/>
                <a:uLnTx/>
                <a:uFillTx/>
                <a:latin typeface="华文琥珀" pitchFamily="2" charset="-122"/>
                <a:ea typeface="华文琥珀" pitchFamily="2" charset="-122"/>
                <a:cs typeface="+mj-cs"/>
              </a:rPr>
              <a:t>- </a:t>
            </a:r>
            <a:r>
              <a:rPr kumimoji="0" lang="zh-CN" altLang="en-US" sz="2400" b="0" i="0" u="none" strike="noStrike" kern="1200" cap="none" spc="0" normalizeH="0" baseline="0" noProof="0" dirty="0" smtClean="0">
                <a:ln>
                  <a:noFill/>
                </a:ln>
                <a:solidFill>
                  <a:schemeClr val="tx1"/>
                </a:solidFill>
                <a:effectLst/>
                <a:uLnTx/>
                <a:uFillTx/>
                <a:latin typeface="华文琥珀" pitchFamily="2" charset="-122"/>
                <a:ea typeface="华文琥珀" pitchFamily="2" charset="-122"/>
                <a:cs typeface="+mj-cs"/>
              </a:rPr>
              <a:t>反馈结果与分析</a:t>
            </a:r>
            <a:endParaRPr kumimoji="0" lang="zh-CN" altLang="en-US" sz="2400" b="0" i="0" u="none" strike="noStrike" kern="1200" cap="none" spc="0" normalizeH="0" baseline="0" noProof="0" dirty="0">
              <a:ln>
                <a:noFill/>
              </a:ln>
              <a:solidFill>
                <a:schemeClr val="tx1"/>
              </a:solidFill>
              <a:effectLst/>
              <a:uLnTx/>
              <a:uFillTx/>
              <a:latin typeface="华文琥珀" pitchFamily="2" charset="-122"/>
              <a:ea typeface="华文琥珀" pitchFamily="2" charset="-122"/>
              <a:cs typeface="+mj-cs"/>
            </a:endParaRPr>
          </a:p>
        </p:txBody>
      </p:sp>
      <p:sp>
        <p:nvSpPr>
          <p:cNvPr id="8" name="矩形 7"/>
          <p:cNvSpPr/>
          <p:nvPr/>
        </p:nvSpPr>
        <p:spPr>
          <a:xfrm>
            <a:off x="1142976" y="2214554"/>
            <a:ext cx="7000924" cy="2862322"/>
          </a:xfrm>
          <a:prstGeom prst="rect">
            <a:avLst/>
          </a:prstGeom>
        </p:spPr>
        <p:txBody>
          <a:bodyPr wrap="square">
            <a:spAutoFit/>
          </a:bodyPr>
          <a:lstStyle/>
          <a:p>
            <a:r>
              <a:rPr lang="zh-CN" altLang="en-US" sz="3600" dirty="0" smtClean="0">
                <a:latin typeface="方正姚体" pitchFamily="2" charset="-122"/>
                <a:ea typeface="方正姚体" pitchFamily="2" charset="-122"/>
              </a:rPr>
              <a:t>结论：对调查问卷的反馈结果进行分析，证明了我们</a:t>
            </a:r>
            <a:r>
              <a:rPr lang="zh-CN" altLang="en-US" sz="3600" b="1" dirty="0" smtClean="0">
                <a:solidFill>
                  <a:srgbClr val="FF0000"/>
                </a:solidFill>
                <a:latin typeface="方正姚体" pitchFamily="2" charset="-122"/>
                <a:ea typeface="方正姚体" pitchFamily="2" charset="-122"/>
              </a:rPr>
              <a:t>提出的版本操作合规性问题具有现实意义，开发的工具具有一定的可用性和可行性</a:t>
            </a:r>
            <a:r>
              <a:rPr lang="zh-CN" altLang="en-US" sz="3600" dirty="0" smtClean="0">
                <a:latin typeface="方正姚体" pitchFamily="2" charset="-122"/>
                <a:ea typeface="方正姚体" pitchFamily="2" charset="-122"/>
              </a:rPr>
              <a:t>。</a:t>
            </a:r>
            <a:endParaRPr lang="zh-CN" altLang="en-US" sz="3600" b="1" dirty="0">
              <a:latin typeface="方正姚体" pitchFamily="2" charset="-122"/>
              <a:ea typeface="方正姚体" pitchFamily="2"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457200" y="71414"/>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4400" b="0" i="0" u="none" strike="noStrike" kern="1200" cap="none" spc="0" normalizeH="0" baseline="0" noProof="0" dirty="0" smtClean="0">
                <a:ln>
                  <a:noFill/>
                </a:ln>
                <a:solidFill>
                  <a:schemeClr val="tx1"/>
                </a:solidFill>
                <a:effectLst/>
                <a:uLnTx/>
                <a:uFillTx/>
                <a:latin typeface="华文琥珀" pitchFamily="2" charset="-122"/>
                <a:ea typeface="华文琥珀" pitchFamily="2" charset="-122"/>
                <a:cs typeface="+mj-cs"/>
              </a:rPr>
              <a:t>未来工作</a:t>
            </a:r>
            <a:endParaRPr kumimoji="0" lang="zh-CN" altLang="en-US" sz="2400" b="0" i="0" u="none" strike="noStrike" kern="1200" cap="none" spc="0" normalizeH="0" baseline="0" noProof="0" dirty="0">
              <a:ln>
                <a:noFill/>
              </a:ln>
              <a:solidFill>
                <a:schemeClr val="tx1"/>
              </a:solidFill>
              <a:effectLst/>
              <a:uLnTx/>
              <a:uFillTx/>
              <a:latin typeface="华文琥珀" pitchFamily="2" charset="-122"/>
              <a:ea typeface="华文琥珀" pitchFamily="2" charset="-122"/>
              <a:cs typeface="+mj-cs"/>
            </a:endParaRPr>
          </a:p>
        </p:txBody>
      </p:sp>
      <p:sp>
        <p:nvSpPr>
          <p:cNvPr id="6" name="内容占位符 2"/>
          <p:cNvSpPr>
            <a:spLocks noGrp="1"/>
          </p:cNvSpPr>
          <p:nvPr>
            <p:ph idx="1"/>
          </p:nvPr>
        </p:nvSpPr>
        <p:spPr>
          <a:xfrm>
            <a:off x="642910" y="1785926"/>
            <a:ext cx="7143800" cy="3571900"/>
          </a:xfrm>
        </p:spPr>
        <p:txBody>
          <a:bodyPr>
            <a:noAutofit/>
          </a:bodyPr>
          <a:lstStyle/>
          <a:p>
            <a:pPr>
              <a:buNone/>
            </a:pPr>
            <a:endParaRPr lang="en-US" altLang="zh-CN" sz="2800" dirty="0" smtClean="0">
              <a:latin typeface="方正姚体" pitchFamily="2" charset="-122"/>
              <a:ea typeface="方正姚体" pitchFamily="2" charset="-122"/>
            </a:endParaRPr>
          </a:p>
          <a:p>
            <a:r>
              <a:rPr lang="zh-CN" altLang="en-US" b="1" dirty="0" smtClean="0">
                <a:latin typeface="方正姚体" pitchFamily="2" charset="-122"/>
                <a:ea typeface="方正姚体" pitchFamily="2" charset="-122"/>
              </a:rPr>
              <a:t>版本操作合规性工具集成到实际的</a:t>
            </a:r>
            <a:r>
              <a:rPr lang="en-US" b="1" dirty="0" smtClean="0">
                <a:latin typeface="方正姚体" pitchFamily="2" charset="-122"/>
                <a:ea typeface="方正姚体" pitchFamily="2" charset="-122"/>
              </a:rPr>
              <a:t>PLM</a:t>
            </a:r>
            <a:r>
              <a:rPr lang="zh-CN" altLang="en-US" b="1" dirty="0" smtClean="0">
                <a:latin typeface="方正姚体" pitchFamily="2" charset="-122"/>
                <a:ea typeface="方正姚体" pitchFamily="2" charset="-122"/>
              </a:rPr>
              <a:t>系统中。</a:t>
            </a:r>
            <a:endParaRPr lang="en-US" altLang="zh-CN" b="1" dirty="0" smtClean="0">
              <a:latin typeface="方正姚体" pitchFamily="2" charset="-122"/>
              <a:ea typeface="方正姚体" pitchFamily="2" charset="-122"/>
            </a:endParaRPr>
          </a:p>
          <a:p>
            <a:endParaRPr lang="en-US" altLang="zh-CN" b="1" dirty="0" smtClean="0">
              <a:latin typeface="方正姚体" pitchFamily="2" charset="-122"/>
              <a:ea typeface="方正姚体" pitchFamily="2" charset="-122"/>
            </a:endParaRPr>
          </a:p>
          <a:p>
            <a:r>
              <a:rPr lang="zh-CN" altLang="en-US" b="1" dirty="0" smtClean="0">
                <a:latin typeface="方正姚体" pitchFamily="2" charset="-122"/>
                <a:ea typeface="方正姚体" pitchFamily="2" charset="-122"/>
              </a:rPr>
              <a:t>在工具界面接口的易于使用性和用户友好性两方面进行改进。</a:t>
            </a:r>
          </a:p>
          <a:p>
            <a:endParaRPr lang="en-US" altLang="zh-CN" sz="2800" dirty="0" smtClean="0">
              <a:latin typeface="方正姚体" pitchFamily="2" charset="-122"/>
              <a:ea typeface="方正姚体" pitchFamily="2"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357554" y="2786058"/>
            <a:ext cx="3305713" cy="1107996"/>
          </a:xfrm>
          <a:prstGeom prst="rect">
            <a:avLst/>
          </a:prstGeom>
          <a:noFill/>
        </p:spPr>
        <p:txBody>
          <a:bodyPr wrap="none" lIns="91440" tIns="45720" rIns="91440" bIns="45720">
            <a:spAutoFit/>
            <a:scene3d>
              <a:camera prst="perspectiveRelaxedModerately"/>
              <a:lightRig rig="threePt" dir="t"/>
            </a:scene3d>
          </a:bodyPr>
          <a:lstStyle/>
          <a:p>
            <a:pPr algn="ctr"/>
            <a:r>
              <a:rPr lang="zh-CN" altLang="en-US" sz="6600" b="1" dirty="0" smtClean="0">
                <a:ln w="10541" cmpd="sng">
                  <a:solidFill>
                    <a:schemeClr val="accent1">
                      <a:shade val="88000"/>
                      <a:satMod val="110000"/>
                    </a:schemeClr>
                  </a:solidFill>
                  <a:prstDash val="solid"/>
                </a:ln>
                <a:solidFill>
                  <a:srgbClr val="8B257F"/>
                </a:solidFill>
              </a:rPr>
              <a:t>谢  谢 ！</a:t>
            </a:r>
            <a:endParaRPr lang="zh-CN" altLang="en-US" sz="6600" b="1" dirty="0">
              <a:ln w="10541" cmpd="sng">
                <a:solidFill>
                  <a:schemeClr val="accent1">
                    <a:shade val="88000"/>
                    <a:satMod val="110000"/>
                  </a:schemeClr>
                </a:solidFill>
                <a:prstDash val="solid"/>
              </a:ln>
              <a:solidFill>
                <a:srgbClr val="8B257F"/>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
          <p:cNvPicPr>
            <a:picLocks noChangeAspect="1" noChangeArrowheads="1"/>
          </p:cNvPicPr>
          <p:nvPr/>
        </p:nvPicPr>
        <p:blipFill>
          <a:blip r:embed="rId4"/>
          <a:srcRect/>
          <a:stretch>
            <a:fillRect/>
          </a:stretch>
        </p:blipFill>
        <p:spPr bwMode="auto">
          <a:xfrm>
            <a:off x="5791200" y="1343029"/>
            <a:ext cx="942975" cy="1866900"/>
          </a:xfrm>
          <a:prstGeom prst="rect">
            <a:avLst/>
          </a:prstGeom>
          <a:noFill/>
          <a:ln w="9525">
            <a:noFill/>
            <a:miter lim="800000"/>
            <a:headEnd/>
            <a:tailEnd/>
          </a:ln>
        </p:spPr>
      </p:pic>
      <p:pic>
        <p:nvPicPr>
          <p:cNvPr id="27" name="Picture 2"/>
          <p:cNvPicPr>
            <a:picLocks noChangeAspect="1" noChangeArrowheads="1"/>
          </p:cNvPicPr>
          <p:nvPr/>
        </p:nvPicPr>
        <p:blipFill>
          <a:blip r:embed="rId5"/>
          <a:srcRect/>
          <a:stretch>
            <a:fillRect/>
          </a:stretch>
        </p:blipFill>
        <p:spPr bwMode="auto">
          <a:xfrm>
            <a:off x="293459" y="1190629"/>
            <a:ext cx="4888141" cy="2438400"/>
          </a:xfrm>
          <a:prstGeom prst="rect">
            <a:avLst/>
          </a:prstGeom>
          <a:noFill/>
          <a:ln w="9525">
            <a:noFill/>
            <a:miter lim="800000"/>
            <a:headEnd/>
            <a:tailEnd/>
          </a:ln>
        </p:spPr>
      </p:pic>
      <p:pic>
        <p:nvPicPr>
          <p:cNvPr id="28" name="Picture 3"/>
          <p:cNvPicPr>
            <a:picLocks noChangeAspect="1" noChangeArrowheads="1"/>
          </p:cNvPicPr>
          <p:nvPr/>
        </p:nvPicPr>
        <p:blipFill>
          <a:blip r:embed="rId6"/>
          <a:srcRect/>
          <a:stretch>
            <a:fillRect/>
          </a:stretch>
        </p:blipFill>
        <p:spPr bwMode="auto">
          <a:xfrm>
            <a:off x="6858000" y="1114429"/>
            <a:ext cx="1638300" cy="2886075"/>
          </a:xfrm>
          <a:prstGeom prst="rect">
            <a:avLst/>
          </a:prstGeom>
          <a:noFill/>
          <a:ln w="9525">
            <a:noFill/>
            <a:miter lim="800000"/>
            <a:headEnd/>
            <a:tailEnd/>
          </a:ln>
        </p:spPr>
      </p:pic>
      <p:sp>
        <p:nvSpPr>
          <p:cNvPr id="29" name="矩形 28"/>
          <p:cNvSpPr/>
          <p:nvPr/>
        </p:nvSpPr>
        <p:spPr bwMode="auto">
          <a:xfrm>
            <a:off x="2122259" y="1952629"/>
            <a:ext cx="304800" cy="457200"/>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40" name="矩形 39"/>
          <p:cNvSpPr/>
          <p:nvPr/>
        </p:nvSpPr>
        <p:spPr bwMode="auto">
          <a:xfrm>
            <a:off x="1447800" y="1419229"/>
            <a:ext cx="1828800" cy="1600200"/>
          </a:xfrm>
          <a:prstGeom prst="rect">
            <a:avLst/>
          </a:prstGeom>
          <a:solidFill>
            <a:schemeClr val="bg1"/>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
                <a:schemeClr val="accent2"/>
              </a:buClr>
              <a:buSzTx/>
              <a:buFont typeface="Wingdings" pitchFamily="2" charset="2"/>
              <a:buNone/>
              <a:tabLst/>
            </a:pPr>
            <a:r>
              <a:rPr kumimoji="0" lang="en-US" altLang="zh-CN" sz="1600" b="1" i="0" u="none" strike="noStrike" cap="none" normalizeH="0" baseline="0" dirty="0" smtClean="0">
                <a:ln>
                  <a:noFill/>
                </a:ln>
                <a:solidFill>
                  <a:schemeClr val="tx1"/>
                </a:solidFill>
                <a:effectLst/>
                <a:latin typeface="Times New Roman" pitchFamily="18" charset="0"/>
                <a:cs typeface="Times New Roman" pitchFamily="18" charset="0"/>
              </a:rPr>
              <a:t>versioning set:</a:t>
            </a:r>
          </a:p>
          <a:p>
            <a:pPr marL="0" marR="0" indent="0" defTabSz="914400" rtl="0" eaLnBrk="1" fontAlgn="base" latinLnBrk="0" hangingPunct="1">
              <a:lnSpc>
                <a:spcPct val="100000"/>
              </a:lnSpc>
              <a:spcBef>
                <a:spcPct val="50000"/>
              </a:spcBef>
              <a:spcAft>
                <a:spcPct val="0"/>
              </a:spcAft>
              <a:buClr>
                <a:schemeClr val="accent2"/>
              </a:buClr>
              <a:buSzTx/>
              <a:buFont typeface="Wingdings" pitchFamily="2" charset="2"/>
              <a:buNone/>
              <a:tabLst/>
            </a:pPr>
            <a:r>
              <a:rPr lang="en-US" altLang="zh-CN" sz="1600" dirty="0" smtClean="0">
                <a:latin typeface="Times New Roman" pitchFamily="18" charset="0"/>
                <a:cs typeface="Times New Roman" pitchFamily="18" charset="0"/>
              </a:rPr>
              <a:t>     </a:t>
            </a:r>
            <a:r>
              <a:rPr kumimoji="0" lang="en-US" altLang="zh-CN" sz="1600" b="0" i="0" u="none" strike="noStrike" cap="none" normalizeH="0" baseline="0" dirty="0" smtClean="0">
                <a:ln>
                  <a:noFill/>
                </a:ln>
                <a:solidFill>
                  <a:schemeClr val="tx1"/>
                </a:solidFill>
                <a:effectLst/>
                <a:latin typeface="Times New Roman" pitchFamily="18" charset="0"/>
                <a:cs typeface="Times New Roman" pitchFamily="18" charset="0"/>
              </a:rPr>
              <a:t>{V</a:t>
            </a:r>
            <a:r>
              <a:rPr kumimoji="0" lang="en-US" altLang="zh-CN" sz="1600" b="0" i="0" u="none" strike="noStrike" cap="none" normalizeH="0" baseline="-25000" dirty="0" smtClean="0">
                <a:ln>
                  <a:noFill/>
                </a:ln>
                <a:solidFill>
                  <a:schemeClr val="tx1"/>
                </a:solidFill>
                <a:effectLst/>
                <a:latin typeface="Times New Roman" pitchFamily="18" charset="0"/>
                <a:cs typeface="Times New Roman" pitchFamily="18" charset="0"/>
              </a:rPr>
              <a:t>1</a:t>
            </a:r>
            <a:r>
              <a:rPr kumimoji="0" lang="en-US" altLang="zh-CN" sz="1600" b="0" i="0" u="none" strike="noStrike" cap="none" normalizeH="0" baseline="0" dirty="0" smtClean="0">
                <a:ln>
                  <a:noFill/>
                </a:ln>
                <a:solidFill>
                  <a:schemeClr val="tx1"/>
                </a:solidFill>
                <a:effectLst/>
                <a:latin typeface="Times New Roman" pitchFamily="18" charset="0"/>
                <a:cs typeface="Times New Roman" pitchFamily="18" charset="0"/>
              </a:rPr>
              <a:t>, V</a:t>
            </a:r>
            <a:r>
              <a:rPr kumimoji="0" lang="en-US" altLang="zh-CN" sz="1600" b="0" i="0" u="none" strike="noStrike" cap="none" normalizeH="0" baseline="-25000" dirty="0" smtClean="0">
                <a:ln>
                  <a:noFill/>
                </a:ln>
                <a:solidFill>
                  <a:schemeClr val="tx1"/>
                </a:solidFill>
                <a:effectLst/>
                <a:latin typeface="Times New Roman" pitchFamily="18" charset="0"/>
                <a:cs typeface="Times New Roman" pitchFamily="18" charset="0"/>
              </a:rPr>
              <a:t>3</a:t>
            </a:r>
            <a:r>
              <a:rPr kumimoji="0" lang="en-US" altLang="zh-CN" sz="16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indent="0" defTabSz="914400" rtl="0" eaLnBrk="1" fontAlgn="base" latinLnBrk="0" hangingPunct="1">
              <a:lnSpc>
                <a:spcPct val="100000"/>
              </a:lnSpc>
              <a:spcBef>
                <a:spcPct val="50000"/>
              </a:spcBef>
              <a:spcAft>
                <a:spcPct val="0"/>
              </a:spcAft>
              <a:buClr>
                <a:schemeClr val="accent2"/>
              </a:buClr>
              <a:buSzTx/>
              <a:buFont typeface="Wingdings" pitchFamily="2" charset="2"/>
              <a:buNone/>
              <a:tabLst/>
            </a:pPr>
            <a:r>
              <a:rPr lang="en-US" altLang="zh-CN" sz="1600" b="1" dirty="0" smtClean="0">
                <a:latin typeface="Times New Roman" pitchFamily="18" charset="0"/>
                <a:cs typeface="Times New Roman" pitchFamily="18" charset="0"/>
              </a:rPr>
              <a:t>object state pairs:</a:t>
            </a:r>
          </a:p>
          <a:p>
            <a:pPr marL="0" marR="0" indent="0" defTabSz="914400" rtl="0" eaLnBrk="1" fontAlgn="base" latinLnBrk="0" hangingPunct="1">
              <a:lnSpc>
                <a:spcPct val="100000"/>
              </a:lnSpc>
              <a:spcBef>
                <a:spcPct val="50000"/>
              </a:spcBef>
              <a:spcAft>
                <a:spcPct val="0"/>
              </a:spcAft>
              <a:buClr>
                <a:schemeClr val="accent2"/>
              </a:buClr>
              <a:buSzTx/>
              <a:buFont typeface="Wingdings" pitchFamily="2" charset="2"/>
              <a:buNone/>
              <a:tabLst/>
            </a:pPr>
            <a:r>
              <a:rPr lang="en-US" altLang="zh-CN" sz="1600" b="1" dirty="0" smtClean="0">
                <a:latin typeface="Times New Roman" pitchFamily="18" charset="0"/>
                <a:cs typeface="Times New Roman" pitchFamily="18" charset="0"/>
              </a:rPr>
              <a:t>    </a:t>
            </a:r>
            <a:r>
              <a:rPr lang="en-US" altLang="zh-CN" sz="1600" dirty="0" smtClean="0">
                <a:latin typeface="Times New Roman" pitchFamily="18" charset="0"/>
                <a:cs typeface="Times New Roman" pitchFamily="18" charset="0"/>
              </a:rPr>
              <a:t>{(s</a:t>
            </a:r>
            <a:r>
              <a:rPr lang="en-US" altLang="zh-CN" sz="1600" baseline="-25000" dirty="0" smtClean="0">
                <a:latin typeface="Times New Roman" pitchFamily="18" charset="0"/>
                <a:cs typeface="Times New Roman" pitchFamily="18" charset="0"/>
              </a:rPr>
              <a:t>0</a:t>
            </a:r>
            <a:r>
              <a:rPr lang="en-US" altLang="zh-CN" sz="1600" dirty="0" smtClean="0">
                <a:latin typeface="Times New Roman" pitchFamily="18" charset="0"/>
                <a:cs typeface="Times New Roman" pitchFamily="18" charset="0"/>
              </a:rPr>
              <a:t>,s</a:t>
            </a:r>
            <a:r>
              <a:rPr lang="en-US" altLang="zh-CN" sz="1600" baseline="-25000" dirty="0" smtClean="0">
                <a:latin typeface="Times New Roman" pitchFamily="18" charset="0"/>
                <a:cs typeface="Times New Roman" pitchFamily="18" charset="0"/>
              </a:rPr>
              <a:t>2</a:t>
            </a:r>
            <a:r>
              <a:rPr lang="en-US" altLang="zh-CN" sz="1600" dirty="0" smtClean="0">
                <a:latin typeface="Times New Roman" pitchFamily="18" charset="0"/>
                <a:cs typeface="Times New Roman" pitchFamily="18" charset="0"/>
              </a:rPr>
              <a:t>)}</a:t>
            </a:r>
            <a:endParaRPr kumimoji="0" lang="zh-CN" altLang="en-US" sz="1600" b="0" i="0" u="none" strike="noStrike" cap="none" normalizeH="0" baseline="-25000" dirty="0" smtClean="0">
              <a:ln>
                <a:noFill/>
              </a:ln>
              <a:solidFill>
                <a:schemeClr val="tx1"/>
              </a:solidFill>
              <a:effectLst/>
              <a:latin typeface="Times New Roman" pitchFamily="18" charset="0"/>
              <a:cs typeface="Times New Roman" pitchFamily="18" charset="0"/>
            </a:endParaRPr>
          </a:p>
        </p:txBody>
      </p:sp>
      <p:grpSp>
        <p:nvGrpSpPr>
          <p:cNvPr id="48" name="组合 24"/>
          <p:cNvGrpSpPr/>
          <p:nvPr/>
        </p:nvGrpSpPr>
        <p:grpSpPr>
          <a:xfrm>
            <a:off x="7543800" y="1343029"/>
            <a:ext cx="457200" cy="457200"/>
            <a:chOff x="8001000" y="4038600"/>
            <a:chExt cx="457200" cy="457200"/>
          </a:xfrm>
        </p:grpSpPr>
        <p:sp>
          <p:nvSpPr>
            <p:cNvPr id="53" name="椭圆 52"/>
            <p:cNvSpPr/>
            <p:nvPr/>
          </p:nvSpPr>
          <p:spPr bwMode="auto">
            <a:xfrm>
              <a:off x="8001000" y="4038600"/>
              <a:ext cx="457200" cy="4572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Arial" charset="0"/>
                <a:cs typeface="Arial" charset="0"/>
              </a:endParaRPr>
            </a:p>
          </p:txBody>
        </p:sp>
        <p:sp>
          <p:nvSpPr>
            <p:cNvPr id="54" name="TextBox 53"/>
            <p:cNvSpPr txBox="1"/>
            <p:nvPr/>
          </p:nvSpPr>
          <p:spPr>
            <a:xfrm>
              <a:off x="8001000" y="4038600"/>
              <a:ext cx="457200" cy="369332"/>
            </a:xfrm>
            <a:prstGeom prst="rect">
              <a:avLst/>
            </a:prstGeom>
            <a:noFill/>
          </p:spPr>
          <p:txBody>
            <a:bodyPr wrap="square" rtlCol="0">
              <a:spAutoFit/>
            </a:bodyPr>
            <a:lstStyle/>
            <a:p>
              <a:r>
                <a:rPr lang="en-US" altLang="zh-CN" sz="1800" b="1" dirty="0" smtClean="0"/>
                <a:t>s</a:t>
              </a:r>
              <a:r>
                <a:rPr lang="en-US" altLang="zh-CN" sz="1800" b="1" baseline="-25000" dirty="0" smtClean="0"/>
                <a:t>0</a:t>
              </a:r>
              <a:endParaRPr lang="zh-CN" altLang="en-US" sz="1800" b="1" baseline="-25000" dirty="0"/>
            </a:p>
          </p:txBody>
        </p:sp>
      </p:grpSp>
      <p:grpSp>
        <p:nvGrpSpPr>
          <p:cNvPr id="55" name="组合 25"/>
          <p:cNvGrpSpPr/>
          <p:nvPr/>
        </p:nvGrpSpPr>
        <p:grpSpPr>
          <a:xfrm>
            <a:off x="7543800" y="2790829"/>
            <a:ext cx="457200" cy="457200"/>
            <a:chOff x="8001000" y="4038600"/>
            <a:chExt cx="457200" cy="457200"/>
          </a:xfrm>
        </p:grpSpPr>
        <p:sp>
          <p:nvSpPr>
            <p:cNvPr id="56" name="椭圆 55"/>
            <p:cNvSpPr/>
            <p:nvPr/>
          </p:nvSpPr>
          <p:spPr bwMode="auto">
            <a:xfrm>
              <a:off x="8001000" y="4038600"/>
              <a:ext cx="457200" cy="457200"/>
            </a:xfrm>
            <a:prstGeom prst="ellipse">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Arial" charset="0"/>
                <a:cs typeface="Arial" charset="0"/>
              </a:endParaRPr>
            </a:p>
          </p:txBody>
        </p:sp>
        <p:sp>
          <p:nvSpPr>
            <p:cNvPr id="57" name="TextBox 56"/>
            <p:cNvSpPr txBox="1"/>
            <p:nvPr/>
          </p:nvSpPr>
          <p:spPr>
            <a:xfrm>
              <a:off x="8001000" y="4038600"/>
              <a:ext cx="457200" cy="369332"/>
            </a:xfrm>
            <a:prstGeom prst="rect">
              <a:avLst/>
            </a:prstGeom>
            <a:noFill/>
          </p:spPr>
          <p:txBody>
            <a:bodyPr wrap="square" rtlCol="0">
              <a:spAutoFit/>
            </a:bodyPr>
            <a:lstStyle/>
            <a:p>
              <a:r>
                <a:rPr lang="en-US" altLang="zh-CN" sz="1800" b="1" dirty="0" smtClean="0"/>
                <a:t>s</a:t>
              </a:r>
              <a:r>
                <a:rPr lang="en-US" altLang="zh-CN" sz="1800" b="1" baseline="-25000" dirty="0" smtClean="0"/>
                <a:t>2</a:t>
              </a:r>
              <a:endParaRPr lang="zh-CN" altLang="en-US" sz="1800" b="1" baseline="-25000" dirty="0"/>
            </a:p>
          </p:txBody>
        </p:sp>
      </p:grpSp>
      <p:sp>
        <p:nvSpPr>
          <p:cNvPr id="58" name="TextBox 57"/>
          <p:cNvSpPr txBox="1"/>
          <p:nvPr/>
        </p:nvSpPr>
        <p:spPr>
          <a:xfrm>
            <a:off x="5791200" y="2409829"/>
            <a:ext cx="457200" cy="523220"/>
          </a:xfrm>
          <a:prstGeom prst="rect">
            <a:avLst/>
          </a:prstGeom>
          <a:noFill/>
        </p:spPr>
        <p:txBody>
          <a:bodyPr wrap="square" rtlCol="0">
            <a:spAutoFit/>
          </a:bodyPr>
          <a:lstStyle/>
          <a:p>
            <a:r>
              <a:rPr lang="en-US" altLang="zh-CN" sz="2800" dirty="0" smtClean="0">
                <a:solidFill>
                  <a:srgbClr val="FF0000"/>
                </a:solidFill>
              </a:rPr>
              <a:t>X</a:t>
            </a:r>
            <a:endParaRPr lang="zh-CN" altLang="en-US" sz="2800" dirty="0">
              <a:solidFill>
                <a:srgbClr val="FF0000"/>
              </a:solidFill>
            </a:endParaRPr>
          </a:p>
        </p:txBody>
      </p:sp>
      <p:sp>
        <p:nvSpPr>
          <p:cNvPr id="59" name="标题 1"/>
          <p:cNvSpPr txBox="1">
            <a:spLocks/>
          </p:cNvSpPr>
          <p:nvPr/>
        </p:nvSpPr>
        <p:spPr>
          <a:xfrm>
            <a:off x="1028704" y="71414"/>
            <a:ext cx="7686700" cy="868346"/>
          </a:xfrm>
          <a:prstGeom prst="rect">
            <a:avLst/>
          </a:prstGeom>
        </p:spPr>
        <p:txBody>
          <a:bodyP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4400" b="0" i="0" u="none" strike="noStrike" kern="1200" cap="none" spc="0" normalizeH="0" baseline="0" noProof="0" dirty="0" smtClean="0">
                <a:ln>
                  <a:noFill/>
                </a:ln>
                <a:solidFill>
                  <a:schemeClr val="tx1"/>
                </a:solidFill>
                <a:effectLst/>
                <a:uLnTx/>
                <a:uFillTx/>
                <a:latin typeface="华文琥珀" pitchFamily="2" charset="-122"/>
                <a:ea typeface="华文琥珀" pitchFamily="2" charset="-122"/>
                <a:cs typeface="+mj-cs"/>
              </a:rPr>
              <a:t>解决方案 </a:t>
            </a:r>
            <a:r>
              <a:rPr kumimoji="0" lang="en-US" altLang="zh-CN" sz="4400" b="0" i="0" u="none" strike="noStrike" kern="1200" cap="none" spc="0" normalizeH="0" baseline="0" noProof="0" dirty="0" smtClean="0">
                <a:ln>
                  <a:noFill/>
                </a:ln>
                <a:solidFill>
                  <a:schemeClr val="tx1"/>
                </a:solidFill>
                <a:effectLst/>
                <a:uLnTx/>
                <a:uFillTx/>
                <a:latin typeface="华文琥珀" pitchFamily="2" charset="-122"/>
                <a:ea typeface="华文琥珀" pitchFamily="2" charset="-122"/>
                <a:cs typeface="+mj-cs"/>
              </a:rPr>
              <a:t>- </a:t>
            </a:r>
            <a:r>
              <a:rPr kumimoji="0" lang="zh-CN" altLang="en-US" sz="2400" b="0" i="0" u="none" strike="noStrike" kern="1200" cap="none" spc="0" normalizeH="0" baseline="0" noProof="0" dirty="0" smtClean="0">
                <a:ln>
                  <a:noFill/>
                </a:ln>
                <a:solidFill>
                  <a:schemeClr val="tx1"/>
                </a:solidFill>
                <a:effectLst/>
                <a:uLnTx/>
                <a:uFillTx/>
                <a:latin typeface="华文琥珀" pitchFamily="2" charset="-122"/>
                <a:ea typeface="华文琥珀" pitchFamily="2" charset="-122"/>
                <a:cs typeface="+mj-cs"/>
              </a:rPr>
              <a:t>语法规则</a:t>
            </a:r>
            <a:r>
              <a:rPr kumimoji="0" lang="en-US" altLang="zh-CN" sz="2400" b="0" i="0" u="none" strike="noStrike" kern="1200" cap="none" spc="0" normalizeH="0" baseline="0" noProof="0" dirty="0" smtClean="0">
                <a:ln>
                  <a:noFill/>
                </a:ln>
                <a:solidFill>
                  <a:schemeClr val="tx1"/>
                </a:solidFill>
                <a:effectLst/>
                <a:uLnTx/>
                <a:uFillTx/>
                <a:latin typeface="华文琥珀" pitchFamily="2" charset="-122"/>
                <a:ea typeface="华文琥珀" pitchFamily="2" charset="-122"/>
                <a:cs typeface="+mj-cs"/>
              </a:rPr>
              <a:t>3</a:t>
            </a:r>
            <a:r>
              <a:rPr kumimoji="0" lang="zh-CN" altLang="en-US" sz="2400" b="0" i="0" u="none" strike="noStrike" kern="1200" cap="none" spc="0" normalizeH="0" baseline="0" noProof="0" dirty="0" smtClean="0">
                <a:ln>
                  <a:noFill/>
                </a:ln>
                <a:solidFill>
                  <a:schemeClr val="tx1"/>
                </a:solidFill>
                <a:effectLst/>
                <a:uLnTx/>
                <a:uFillTx/>
                <a:latin typeface="华文琥珀" pitchFamily="2" charset="-122"/>
                <a:ea typeface="华文琥珀" pitchFamily="2" charset="-122"/>
                <a:cs typeface="+mj-cs"/>
              </a:rPr>
              <a:t>：局部版本操作路径存在性</a:t>
            </a:r>
            <a:endParaRPr kumimoji="0" lang="zh-CN" altLang="en-US" sz="2400" b="0" i="0" u="none" strike="noStrike" kern="1200" cap="none" spc="0" normalizeH="0" baseline="0" noProof="0" dirty="0">
              <a:ln>
                <a:noFill/>
              </a:ln>
              <a:solidFill>
                <a:schemeClr val="tx1"/>
              </a:solidFill>
              <a:effectLst/>
              <a:uLnTx/>
              <a:uFillTx/>
              <a:latin typeface="华文琥珀" pitchFamily="2" charset="-122"/>
              <a:ea typeface="华文琥珀" pitchFamily="2" charset="-122"/>
              <a:cs typeface="+mj-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ox(out)">
                                      <p:cBhvr>
                                        <p:cTn id="7" dur="500"/>
                                        <p:tgtEl>
                                          <p:spTgt spid="29"/>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box(out)">
                                      <p:cBhvr>
                                        <p:cTn id="11" dur="500"/>
                                        <p:tgtEl>
                                          <p:spTgt spid="40"/>
                                        </p:tgtEl>
                                      </p:cBhvr>
                                    </p:animEffect>
                                  </p:childTnLst>
                                </p:cTn>
                              </p:par>
                            </p:childTnLst>
                          </p:cTn>
                        </p:par>
                        <p:par>
                          <p:cTn id="12" fill="hold">
                            <p:stCondLst>
                              <p:cond delay="1000"/>
                            </p:stCondLst>
                            <p:childTnLst>
                              <p:par>
                                <p:cTn id="13" presetID="49" presetClass="path" presetSubtype="0" accel="50000" decel="50000" fill="hold" grpId="1" nodeType="afterEffect">
                                  <p:stCondLst>
                                    <p:cond delay="0"/>
                                  </p:stCondLst>
                                  <p:childTnLst>
                                    <p:animMotion origin="layout" path="M -3.33333E-6 -2.71676E-6 L -0.07916 0.38289 " pathEditMode="relative" rAng="0" ptsTypes="AA">
                                      <p:cBhvr>
                                        <p:cTn id="14" dur="1000" fill="hold"/>
                                        <p:tgtEl>
                                          <p:spTgt spid="40"/>
                                        </p:tgtEl>
                                        <p:attrNameLst>
                                          <p:attrName>ppt_x</p:attrName>
                                          <p:attrName>ppt_y</p:attrName>
                                        </p:attrNameLst>
                                      </p:cBhvr>
                                      <p:rCtr x="-40" y="191"/>
                                    </p:animMotion>
                                  </p:childTnLst>
                                </p:cTn>
                              </p:par>
                              <p:par>
                                <p:cTn id="15" presetID="1" presetClass="exit" presetSubtype="0" fill="hold" grpId="1" nodeType="withEffect">
                                  <p:stCondLst>
                                    <p:cond delay="0"/>
                                  </p:stCondLst>
                                  <p:childTnLst>
                                    <p:set>
                                      <p:cBhvr>
                                        <p:cTn id="16" dur="1" fill="hold">
                                          <p:stCondLst>
                                            <p:cond delay="0"/>
                                          </p:stCondLst>
                                        </p:cTn>
                                        <p:tgtEl>
                                          <p:spTgt spid="2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box(out)">
                                      <p:cBhvr>
                                        <p:cTn id="21" dur="500"/>
                                        <p:tgtEl>
                                          <p:spTgt spid="48"/>
                                        </p:tgtEl>
                                      </p:cBhvr>
                                    </p:animEffect>
                                  </p:childTnLst>
                                </p:cTn>
                              </p:par>
                              <p:par>
                                <p:cTn id="22" presetID="4" presetClass="entr" presetSubtype="32" fill="hold"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box(out)">
                                      <p:cBhvr>
                                        <p:cTn id="24" dur="500"/>
                                        <p:tgtEl>
                                          <p:spTgt spid="55"/>
                                        </p:tgtEl>
                                      </p:cBhvr>
                                    </p:animEffect>
                                  </p:childTnLst>
                                </p:cTn>
                              </p:par>
                            </p:childTnLst>
                          </p:cTn>
                        </p:par>
                        <p:par>
                          <p:cTn id="25" fill="hold">
                            <p:stCondLst>
                              <p:cond delay="500"/>
                            </p:stCondLst>
                            <p:childTnLst>
                              <p:par>
                                <p:cTn id="26" presetID="0" presetClass="path" presetSubtype="0" accel="50000" decel="50000" fill="hold" nodeType="afterEffect">
                                  <p:stCondLst>
                                    <p:cond delay="0"/>
                                  </p:stCondLst>
                                  <p:childTnLst>
                                    <p:animMotion origin="layout" path="M 0 0 L -0.19167 0 " pathEditMode="relative" ptsTypes="AA">
                                      <p:cBhvr>
                                        <p:cTn id="27" dur="1000" fill="hold"/>
                                        <p:tgtEl>
                                          <p:spTgt spid="48"/>
                                        </p:tgtEl>
                                        <p:attrNameLst>
                                          <p:attrName>ppt_x</p:attrName>
                                          <p:attrName>ppt_y</p:attrName>
                                        </p:attrNameLst>
                                      </p:cBhvr>
                                    </p:animMotion>
                                  </p:childTnLst>
                                </p:cTn>
                              </p:par>
                              <p:par>
                                <p:cTn id="28" presetID="0" presetClass="path" presetSubtype="0" accel="50000" decel="50000" fill="hold" nodeType="withEffect">
                                  <p:stCondLst>
                                    <p:cond delay="0"/>
                                  </p:stCondLst>
                                  <p:childTnLst>
                                    <p:animMotion origin="layout" path="M 0 0 L -0.19167 0 " pathEditMode="relative" ptsTypes="AA">
                                      <p:cBhvr>
                                        <p:cTn id="29" dur="1000" fill="hold"/>
                                        <p:tgtEl>
                                          <p:spTgt spid="55"/>
                                        </p:tgtEl>
                                        <p:attrNameLst>
                                          <p:attrName>ppt_x</p:attrName>
                                          <p:attrName>ppt_y</p:attrName>
                                        </p:attrNameLst>
                                      </p:cBhvr>
                                    </p:animMotion>
                                  </p:childTnLst>
                                </p:cTn>
                              </p:par>
                            </p:childTnLst>
                          </p:cTn>
                        </p:par>
                        <p:par>
                          <p:cTn id="30" fill="hold">
                            <p:stCondLst>
                              <p:cond delay="1500"/>
                            </p:stCondLst>
                            <p:childTnLst>
                              <p:par>
                                <p:cTn id="31" presetID="1" presetClass="entr" presetSubtype="0"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40" grpId="0" animBg="1"/>
      <p:bldP spid="40" grpId="1" animBg="1"/>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标题 1"/>
          <p:cNvSpPr txBox="1">
            <a:spLocks/>
          </p:cNvSpPr>
          <p:nvPr/>
        </p:nvSpPr>
        <p:spPr>
          <a:xfrm>
            <a:off x="1028704" y="71414"/>
            <a:ext cx="7686700" cy="868346"/>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4400" b="0" i="0" u="none" strike="noStrike" kern="1200" cap="none" spc="0" normalizeH="0" baseline="0" noProof="0" dirty="0" smtClean="0">
                <a:ln>
                  <a:noFill/>
                </a:ln>
                <a:solidFill>
                  <a:schemeClr val="tx1"/>
                </a:solidFill>
                <a:effectLst/>
                <a:uLnTx/>
                <a:uFillTx/>
                <a:latin typeface="华文琥珀" pitchFamily="2" charset="-122"/>
                <a:ea typeface="华文琥珀" pitchFamily="2" charset="-122"/>
                <a:cs typeface="+mj-cs"/>
              </a:rPr>
              <a:t>解决方案 </a:t>
            </a:r>
            <a:r>
              <a:rPr kumimoji="0" lang="en-US" altLang="zh-CN" sz="4400" b="0" i="0" u="none" strike="noStrike" kern="1200" cap="none" spc="0" normalizeH="0" baseline="0" noProof="0" dirty="0" smtClean="0">
                <a:ln>
                  <a:noFill/>
                </a:ln>
                <a:solidFill>
                  <a:schemeClr val="tx1"/>
                </a:solidFill>
                <a:effectLst/>
                <a:uLnTx/>
                <a:uFillTx/>
                <a:latin typeface="华文琥珀" pitchFamily="2" charset="-122"/>
                <a:ea typeface="华文琥珀" pitchFamily="2" charset="-122"/>
                <a:cs typeface="+mj-cs"/>
              </a:rPr>
              <a:t>- </a:t>
            </a:r>
            <a:r>
              <a:rPr kumimoji="0" lang="zh-CN" altLang="en-US" sz="2400" b="0" i="0" u="none" strike="noStrike" kern="1200" cap="none" spc="0" normalizeH="0" baseline="0" noProof="0" dirty="0" smtClean="0">
                <a:ln>
                  <a:noFill/>
                </a:ln>
                <a:solidFill>
                  <a:schemeClr val="tx1"/>
                </a:solidFill>
                <a:effectLst/>
                <a:uLnTx/>
                <a:uFillTx/>
                <a:latin typeface="华文琥珀" pitchFamily="2" charset="-122"/>
                <a:ea typeface="华文琥珀" pitchFamily="2" charset="-122"/>
                <a:cs typeface="+mj-cs"/>
              </a:rPr>
              <a:t>语法规则</a:t>
            </a:r>
            <a:r>
              <a:rPr kumimoji="0" lang="en-US" altLang="zh-CN" sz="2400" b="0" i="0" u="none" strike="noStrike" kern="1200" cap="none" spc="0" normalizeH="0" baseline="0" noProof="0" dirty="0" smtClean="0">
                <a:ln>
                  <a:noFill/>
                </a:ln>
                <a:solidFill>
                  <a:schemeClr val="tx1"/>
                </a:solidFill>
                <a:effectLst/>
                <a:uLnTx/>
                <a:uFillTx/>
                <a:latin typeface="华文琥珀" pitchFamily="2" charset="-122"/>
                <a:ea typeface="华文琥珀" pitchFamily="2" charset="-122"/>
                <a:cs typeface="+mj-cs"/>
              </a:rPr>
              <a:t>4</a:t>
            </a:r>
            <a:r>
              <a:rPr kumimoji="0" lang="zh-CN" altLang="en-US" sz="2400" b="0" i="0" u="none" strike="noStrike" kern="1200" cap="none" spc="0" normalizeH="0" baseline="0" noProof="0" dirty="0" smtClean="0">
                <a:ln>
                  <a:noFill/>
                </a:ln>
                <a:solidFill>
                  <a:schemeClr val="tx1"/>
                </a:solidFill>
                <a:effectLst/>
                <a:uLnTx/>
                <a:uFillTx/>
                <a:latin typeface="华文琥珀" pitchFamily="2" charset="-122"/>
                <a:ea typeface="华文琥珀" pitchFamily="2" charset="-122"/>
                <a:cs typeface="+mj-cs"/>
              </a:rPr>
              <a:t>：无局部不可执行操作</a:t>
            </a:r>
            <a:endParaRPr kumimoji="0" lang="zh-CN" altLang="en-US" sz="2400" b="0" i="0" u="none" strike="noStrike" kern="1200" cap="none" spc="0" normalizeH="0" baseline="0" noProof="0" dirty="0">
              <a:ln>
                <a:noFill/>
              </a:ln>
              <a:solidFill>
                <a:schemeClr val="tx1"/>
              </a:solidFill>
              <a:effectLst/>
              <a:uLnTx/>
              <a:uFillTx/>
              <a:latin typeface="华文琥珀" pitchFamily="2" charset="-122"/>
              <a:ea typeface="华文琥珀" pitchFamily="2" charset="-122"/>
              <a:cs typeface="+mj-cs"/>
            </a:endParaRPr>
          </a:p>
        </p:txBody>
      </p:sp>
      <p:pic>
        <p:nvPicPr>
          <p:cNvPr id="15" name="Picture 2"/>
          <p:cNvPicPr>
            <a:picLocks noChangeAspect="1" noChangeArrowheads="1"/>
          </p:cNvPicPr>
          <p:nvPr/>
        </p:nvPicPr>
        <p:blipFill>
          <a:blip r:embed="rId4"/>
          <a:srcRect/>
          <a:stretch>
            <a:fillRect/>
          </a:stretch>
        </p:blipFill>
        <p:spPr bwMode="auto">
          <a:xfrm>
            <a:off x="5791200" y="1343029"/>
            <a:ext cx="942975" cy="2181225"/>
          </a:xfrm>
          <a:prstGeom prst="rect">
            <a:avLst/>
          </a:prstGeom>
          <a:noFill/>
          <a:ln w="9525">
            <a:noFill/>
            <a:miter lim="800000"/>
            <a:headEnd/>
            <a:tailEnd/>
          </a:ln>
        </p:spPr>
      </p:pic>
      <p:pic>
        <p:nvPicPr>
          <p:cNvPr id="16" name="Picture 2"/>
          <p:cNvPicPr>
            <a:picLocks noChangeAspect="1" noChangeArrowheads="1"/>
          </p:cNvPicPr>
          <p:nvPr/>
        </p:nvPicPr>
        <p:blipFill>
          <a:blip r:embed="rId5"/>
          <a:srcRect/>
          <a:stretch>
            <a:fillRect/>
          </a:stretch>
        </p:blipFill>
        <p:spPr bwMode="auto">
          <a:xfrm>
            <a:off x="293459" y="1190629"/>
            <a:ext cx="4888141" cy="2438400"/>
          </a:xfrm>
          <a:prstGeom prst="rect">
            <a:avLst/>
          </a:prstGeom>
          <a:noFill/>
          <a:ln w="9525">
            <a:noFill/>
            <a:miter lim="800000"/>
            <a:headEnd/>
            <a:tailEnd/>
          </a:ln>
        </p:spPr>
      </p:pic>
      <p:pic>
        <p:nvPicPr>
          <p:cNvPr id="17" name="Picture 3"/>
          <p:cNvPicPr>
            <a:picLocks noChangeAspect="1" noChangeArrowheads="1"/>
          </p:cNvPicPr>
          <p:nvPr/>
        </p:nvPicPr>
        <p:blipFill>
          <a:blip r:embed="rId6"/>
          <a:srcRect/>
          <a:stretch>
            <a:fillRect/>
          </a:stretch>
        </p:blipFill>
        <p:spPr bwMode="auto">
          <a:xfrm>
            <a:off x="6858000" y="1114429"/>
            <a:ext cx="1638300" cy="2886075"/>
          </a:xfrm>
          <a:prstGeom prst="rect">
            <a:avLst/>
          </a:prstGeom>
          <a:noFill/>
          <a:ln w="9525">
            <a:noFill/>
            <a:miter lim="800000"/>
            <a:headEnd/>
            <a:tailEnd/>
          </a:ln>
        </p:spPr>
      </p:pic>
      <p:sp>
        <p:nvSpPr>
          <p:cNvPr id="18" name="矩形 17"/>
          <p:cNvSpPr/>
          <p:nvPr/>
        </p:nvSpPr>
        <p:spPr bwMode="auto">
          <a:xfrm>
            <a:off x="2122259" y="1952629"/>
            <a:ext cx="304800" cy="457200"/>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19" name="矩形 18"/>
          <p:cNvSpPr/>
          <p:nvPr/>
        </p:nvSpPr>
        <p:spPr bwMode="auto">
          <a:xfrm>
            <a:off x="1284058" y="1495429"/>
            <a:ext cx="2068742" cy="1600200"/>
          </a:xfrm>
          <a:prstGeom prst="rect">
            <a:avLst/>
          </a:prstGeom>
          <a:solidFill>
            <a:schemeClr val="bg1"/>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altLang="zh-CN" sz="1600" b="1" dirty="0" smtClean="0">
                <a:latin typeface="Times New Roman" pitchFamily="18" charset="0"/>
                <a:cs typeface="Times New Roman" pitchFamily="18" charset="0"/>
              </a:rPr>
              <a:t> versioning set:</a:t>
            </a:r>
          </a:p>
          <a:p>
            <a:r>
              <a:rPr lang="en-US" altLang="zh-CN" sz="1600" dirty="0" smtClean="0">
                <a:latin typeface="Times New Roman" pitchFamily="18" charset="0"/>
                <a:cs typeface="Times New Roman" pitchFamily="18" charset="0"/>
              </a:rPr>
              <a:t>     {V1, V2 ,V3 , V4}</a:t>
            </a:r>
          </a:p>
          <a:p>
            <a:r>
              <a:rPr lang="en-US" altLang="zh-CN" sz="1600" b="1" dirty="0" smtClean="0">
                <a:latin typeface="Times New Roman" pitchFamily="18" charset="0"/>
                <a:cs typeface="Times New Roman" pitchFamily="18" charset="0"/>
              </a:rPr>
              <a:t>object state pairs:  </a:t>
            </a:r>
          </a:p>
          <a:p>
            <a:r>
              <a:rPr lang="en-US" altLang="zh-CN" sz="1600" b="1" dirty="0" smtClean="0">
                <a:latin typeface="Times New Roman" pitchFamily="18" charset="0"/>
                <a:cs typeface="Times New Roman" pitchFamily="18" charset="0"/>
              </a:rPr>
              <a:t>     </a:t>
            </a:r>
            <a:r>
              <a:rPr lang="en-US" altLang="zh-CN" sz="1600" dirty="0" smtClean="0">
                <a:latin typeface="Times New Roman" pitchFamily="18" charset="0"/>
                <a:cs typeface="Times New Roman" pitchFamily="18" charset="0"/>
              </a:rPr>
              <a:t>{(s0,s2)}</a:t>
            </a:r>
            <a:endParaRPr lang="zh-CN" altLang="en-US" sz="1600" dirty="0" smtClean="0">
              <a:latin typeface="Times New Roman" pitchFamily="18" charset="0"/>
              <a:cs typeface="Times New Roman" pitchFamily="18" charset="0"/>
            </a:endParaRPr>
          </a:p>
        </p:txBody>
      </p:sp>
      <p:grpSp>
        <p:nvGrpSpPr>
          <p:cNvPr id="20" name="组合 24"/>
          <p:cNvGrpSpPr/>
          <p:nvPr/>
        </p:nvGrpSpPr>
        <p:grpSpPr>
          <a:xfrm>
            <a:off x="7543800" y="1343029"/>
            <a:ext cx="457200" cy="457200"/>
            <a:chOff x="8001000" y="4038600"/>
            <a:chExt cx="457200" cy="457200"/>
          </a:xfrm>
        </p:grpSpPr>
        <p:sp>
          <p:nvSpPr>
            <p:cNvPr id="21" name="椭圆 20"/>
            <p:cNvSpPr/>
            <p:nvPr/>
          </p:nvSpPr>
          <p:spPr bwMode="auto">
            <a:xfrm>
              <a:off x="8001000" y="4038600"/>
              <a:ext cx="457200" cy="4572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Arial" charset="0"/>
                <a:cs typeface="Arial" charset="0"/>
              </a:endParaRPr>
            </a:p>
          </p:txBody>
        </p:sp>
        <p:sp>
          <p:nvSpPr>
            <p:cNvPr id="22" name="TextBox 21"/>
            <p:cNvSpPr txBox="1"/>
            <p:nvPr/>
          </p:nvSpPr>
          <p:spPr>
            <a:xfrm>
              <a:off x="8001000" y="4038600"/>
              <a:ext cx="457200" cy="369332"/>
            </a:xfrm>
            <a:prstGeom prst="rect">
              <a:avLst/>
            </a:prstGeom>
            <a:noFill/>
          </p:spPr>
          <p:txBody>
            <a:bodyPr wrap="square" rtlCol="0">
              <a:spAutoFit/>
            </a:bodyPr>
            <a:lstStyle/>
            <a:p>
              <a:r>
                <a:rPr lang="en-US" altLang="zh-CN" sz="1800" b="1" dirty="0" smtClean="0"/>
                <a:t>s</a:t>
              </a:r>
              <a:r>
                <a:rPr lang="en-US" altLang="zh-CN" sz="1800" b="1" baseline="-25000" dirty="0" smtClean="0"/>
                <a:t>0</a:t>
              </a:r>
              <a:endParaRPr lang="zh-CN" altLang="en-US" sz="1800" b="1" baseline="-25000" dirty="0"/>
            </a:p>
          </p:txBody>
        </p:sp>
      </p:grpSp>
      <p:grpSp>
        <p:nvGrpSpPr>
          <p:cNvPr id="23" name="组合 25"/>
          <p:cNvGrpSpPr/>
          <p:nvPr/>
        </p:nvGrpSpPr>
        <p:grpSpPr>
          <a:xfrm>
            <a:off x="7543800" y="2790829"/>
            <a:ext cx="457200" cy="457200"/>
            <a:chOff x="8001000" y="4038600"/>
            <a:chExt cx="457200" cy="457200"/>
          </a:xfrm>
        </p:grpSpPr>
        <p:sp>
          <p:nvSpPr>
            <p:cNvPr id="24" name="椭圆 23"/>
            <p:cNvSpPr/>
            <p:nvPr/>
          </p:nvSpPr>
          <p:spPr bwMode="auto">
            <a:xfrm>
              <a:off x="8001000" y="4038600"/>
              <a:ext cx="457200" cy="457200"/>
            </a:xfrm>
            <a:prstGeom prst="ellipse">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Arial" charset="0"/>
                <a:cs typeface="Arial" charset="0"/>
              </a:endParaRPr>
            </a:p>
          </p:txBody>
        </p:sp>
        <p:sp>
          <p:nvSpPr>
            <p:cNvPr id="25" name="TextBox 24"/>
            <p:cNvSpPr txBox="1"/>
            <p:nvPr/>
          </p:nvSpPr>
          <p:spPr>
            <a:xfrm>
              <a:off x="8001000" y="4038600"/>
              <a:ext cx="457200" cy="369332"/>
            </a:xfrm>
            <a:prstGeom prst="rect">
              <a:avLst/>
            </a:prstGeom>
            <a:noFill/>
          </p:spPr>
          <p:txBody>
            <a:bodyPr wrap="square" rtlCol="0">
              <a:spAutoFit/>
            </a:bodyPr>
            <a:lstStyle/>
            <a:p>
              <a:r>
                <a:rPr lang="en-US" altLang="zh-CN" sz="1800" b="1" dirty="0" smtClean="0"/>
                <a:t>s</a:t>
              </a:r>
              <a:r>
                <a:rPr lang="en-US" altLang="zh-CN" sz="1800" b="1" baseline="-25000" dirty="0" smtClean="0"/>
                <a:t>2</a:t>
              </a:r>
              <a:endParaRPr lang="zh-CN" altLang="en-US" sz="1800" b="1" baseline="-25000" dirty="0"/>
            </a:p>
          </p:txBody>
        </p:sp>
      </p:grpSp>
      <p:sp>
        <p:nvSpPr>
          <p:cNvPr id="30" name="TextBox 29"/>
          <p:cNvSpPr txBox="1"/>
          <p:nvPr/>
        </p:nvSpPr>
        <p:spPr>
          <a:xfrm>
            <a:off x="6096000" y="3259697"/>
            <a:ext cx="457200" cy="369332"/>
          </a:xfrm>
          <a:prstGeom prst="rect">
            <a:avLst/>
          </a:prstGeom>
          <a:solidFill>
            <a:schemeClr val="bg1"/>
          </a:solidFill>
        </p:spPr>
        <p:txBody>
          <a:bodyPr wrap="square" rtlCol="0">
            <a:spAutoFit/>
          </a:bodyPr>
          <a:lstStyle/>
          <a:p>
            <a:r>
              <a:rPr lang="en-US" altLang="zh-CN" sz="1800" b="1" dirty="0" smtClean="0">
                <a:solidFill>
                  <a:srgbClr val="FF0000"/>
                </a:solidFill>
              </a:rPr>
              <a:t>V</a:t>
            </a:r>
            <a:r>
              <a:rPr lang="en-US" altLang="zh-CN" sz="1800" b="1" baseline="-25000" dirty="0" smtClean="0">
                <a:solidFill>
                  <a:srgbClr val="FF0000"/>
                </a:solidFill>
              </a:rPr>
              <a:t>4</a:t>
            </a:r>
            <a:endParaRPr lang="zh-CN" altLang="en-US" sz="1800" b="1" baseline="-25000" dirty="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out)">
                                      <p:cBhvr>
                                        <p:cTn id="7" dur="500"/>
                                        <p:tgtEl>
                                          <p:spTgt spid="18"/>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ox(out)">
                                      <p:cBhvr>
                                        <p:cTn id="11" dur="500"/>
                                        <p:tgtEl>
                                          <p:spTgt spid="19"/>
                                        </p:tgtEl>
                                      </p:cBhvr>
                                    </p:animEffect>
                                  </p:childTnLst>
                                </p:cTn>
                              </p:par>
                            </p:childTnLst>
                          </p:cTn>
                        </p:par>
                        <p:par>
                          <p:cTn id="12" fill="hold">
                            <p:stCondLst>
                              <p:cond delay="1000"/>
                            </p:stCondLst>
                            <p:childTnLst>
                              <p:par>
                                <p:cTn id="13" presetID="49" presetClass="path" presetSubtype="0" accel="50000" decel="50000" fill="hold" grpId="1" nodeType="afterEffect">
                                  <p:stCondLst>
                                    <p:cond delay="0"/>
                                  </p:stCondLst>
                                  <p:childTnLst>
                                    <p:animMotion origin="layout" path="M -3.33333E-6 -2.71676E-6 L -0.07916 0.38289 " pathEditMode="relative" rAng="0" ptsTypes="AA">
                                      <p:cBhvr>
                                        <p:cTn id="14" dur="1000" fill="hold"/>
                                        <p:tgtEl>
                                          <p:spTgt spid="19"/>
                                        </p:tgtEl>
                                        <p:attrNameLst>
                                          <p:attrName>ppt_x</p:attrName>
                                          <p:attrName>ppt_y</p:attrName>
                                        </p:attrNameLst>
                                      </p:cBhvr>
                                      <p:rCtr x="-40" y="191"/>
                                    </p:animMotion>
                                  </p:childTnLst>
                                </p:cTn>
                              </p:par>
                              <p:par>
                                <p:cTn id="15" presetID="1" presetClass="exit" presetSubtype="0" fill="hold" grpId="1" nodeType="withEffect">
                                  <p:stCondLst>
                                    <p:cond delay="0"/>
                                  </p:stCondLst>
                                  <p:childTnLst>
                                    <p:set>
                                      <p:cBhvr>
                                        <p:cTn id="16" dur="1" fill="hold">
                                          <p:stCondLst>
                                            <p:cond delay="0"/>
                                          </p:stCondLst>
                                        </p:cTn>
                                        <p:tgtEl>
                                          <p:spTgt spid="1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ox(out)">
                                      <p:cBhvr>
                                        <p:cTn id="21" dur="500"/>
                                        <p:tgtEl>
                                          <p:spTgt spid="20"/>
                                        </p:tgtEl>
                                      </p:cBhvr>
                                    </p:animEffect>
                                  </p:childTnLst>
                                </p:cTn>
                              </p:par>
                              <p:par>
                                <p:cTn id="22" presetID="4" presetClass="entr" presetSubtype="32"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ox(out)">
                                      <p:cBhvr>
                                        <p:cTn id="24" dur="500"/>
                                        <p:tgtEl>
                                          <p:spTgt spid="23"/>
                                        </p:tgtEl>
                                      </p:cBhvr>
                                    </p:animEffect>
                                  </p:childTnLst>
                                </p:cTn>
                              </p:par>
                            </p:childTnLst>
                          </p:cTn>
                        </p:par>
                        <p:par>
                          <p:cTn id="25" fill="hold">
                            <p:stCondLst>
                              <p:cond delay="500"/>
                            </p:stCondLst>
                            <p:childTnLst>
                              <p:par>
                                <p:cTn id="26" presetID="0" presetClass="path" presetSubtype="0" accel="50000" decel="50000" fill="hold" nodeType="afterEffect">
                                  <p:stCondLst>
                                    <p:cond delay="0"/>
                                  </p:stCondLst>
                                  <p:childTnLst>
                                    <p:animMotion origin="layout" path="M 0 0 L -0.19167 0 " pathEditMode="relative" ptsTypes="AA">
                                      <p:cBhvr>
                                        <p:cTn id="27" dur="1000" fill="hold"/>
                                        <p:tgtEl>
                                          <p:spTgt spid="20"/>
                                        </p:tgtEl>
                                        <p:attrNameLst>
                                          <p:attrName>ppt_x</p:attrName>
                                          <p:attrName>ppt_y</p:attrName>
                                        </p:attrNameLst>
                                      </p:cBhvr>
                                    </p:animMotion>
                                  </p:childTnLst>
                                </p:cTn>
                              </p:par>
                              <p:par>
                                <p:cTn id="28" presetID="0" presetClass="path" presetSubtype="0" accel="50000" decel="50000" fill="hold" nodeType="withEffect">
                                  <p:stCondLst>
                                    <p:cond delay="0"/>
                                  </p:stCondLst>
                                  <p:childTnLst>
                                    <p:animMotion origin="layout" path="M 0 0 L -0.19167 0 " pathEditMode="relative" ptsTypes="AA">
                                      <p:cBhvr>
                                        <p:cTn id="29" dur="1000" fill="hold"/>
                                        <p:tgtEl>
                                          <p:spTgt spid="23"/>
                                        </p:tgtEl>
                                        <p:attrNameLst>
                                          <p:attrName>ppt_x</p:attrName>
                                          <p:attrName>ppt_y</p:attrName>
                                        </p:attrNameLst>
                                      </p:cBhvr>
                                    </p:animMotion>
                                  </p:childTnLst>
                                </p:cTn>
                              </p:par>
                            </p:childTnLst>
                          </p:cTn>
                        </p:par>
                        <p:par>
                          <p:cTn id="30" fill="hold">
                            <p:stCondLst>
                              <p:cond delay="1500"/>
                            </p:stCondLst>
                            <p:childTnLst>
                              <p:par>
                                <p:cTn id="31" presetID="1" presetClass="entr" presetSubtype="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3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标题 1"/>
          <p:cNvSpPr txBox="1">
            <a:spLocks/>
          </p:cNvSpPr>
          <p:nvPr/>
        </p:nvSpPr>
        <p:spPr>
          <a:xfrm>
            <a:off x="1028704" y="71414"/>
            <a:ext cx="7686700" cy="868346"/>
          </a:xfrm>
          <a:prstGeom prst="rect">
            <a:avLst/>
          </a:prstGeom>
        </p:spPr>
        <p:txBody>
          <a:bodyP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4400" b="0" i="0" u="none" strike="noStrike" kern="1200" cap="none" spc="0" normalizeH="0" baseline="0" noProof="0" dirty="0" smtClean="0">
                <a:ln>
                  <a:noFill/>
                </a:ln>
                <a:solidFill>
                  <a:schemeClr val="tx1"/>
                </a:solidFill>
                <a:effectLst/>
                <a:uLnTx/>
                <a:uFillTx/>
                <a:latin typeface="华文琥珀" pitchFamily="2" charset="-122"/>
                <a:ea typeface="华文琥珀" pitchFamily="2" charset="-122"/>
                <a:cs typeface="+mj-cs"/>
              </a:rPr>
              <a:t>解决方案 </a:t>
            </a:r>
            <a:r>
              <a:rPr kumimoji="0" lang="en-US" altLang="zh-CN" sz="4400" b="0" i="0" u="none" strike="noStrike" kern="1200" cap="none" spc="0" normalizeH="0" baseline="0" noProof="0" dirty="0" smtClean="0">
                <a:ln>
                  <a:noFill/>
                </a:ln>
                <a:solidFill>
                  <a:schemeClr val="tx1"/>
                </a:solidFill>
                <a:effectLst/>
                <a:uLnTx/>
                <a:uFillTx/>
                <a:latin typeface="华文琥珀" pitchFamily="2" charset="-122"/>
                <a:ea typeface="华文琥珀" pitchFamily="2" charset="-122"/>
                <a:cs typeface="+mj-cs"/>
              </a:rPr>
              <a:t>- </a:t>
            </a:r>
            <a:r>
              <a:rPr kumimoji="0" lang="zh-CN" altLang="en-US" sz="2400" b="0" i="0" u="none" strike="noStrike" kern="1200" cap="none" spc="0" normalizeH="0" baseline="0" noProof="0" dirty="0" smtClean="0">
                <a:ln>
                  <a:noFill/>
                </a:ln>
                <a:solidFill>
                  <a:schemeClr val="tx1"/>
                </a:solidFill>
                <a:effectLst/>
                <a:uLnTx/>
                <a:uFillTx/>
                <a:latin typeface="华文琥珀" pitchFamily="2" charset="-122"/>
                <a:ea typeface="华文琥珀" pitchFamily="2" charset="-122"/>
                <a:cs typeface="+mj-cs"/>
              </a:rPr>
              <a:t>语法规则</a:t>
            </a:r>
            <a:r>
              <a:rPr kumimoji="0" lang="en-US" altLang="zh-CN" sz="2400" b="0" i="0" u="none" strike="noStrike" kern="1200" cap="none" spc="0" normalizeH="0" baseline="0" noProof="0" dirty="0" smtClean="0">
                <a:ln>
                  <a:noFill/>
                </a:ln>
                <a:solidFill>
                  <a:schemeClr val="tx1"/>
                </a:solidFill>
                <a:effectLst/>
                <a:uLnTx/>
                <a:uFillTx/>
                <a:latin typeface="华文琥珀" pitchFamily="2" charset="-122"/>
                <a:ea typeface="华文琥珀" pitchFamily="2" charset="-122"/>
                <a:cs typeface="+mj-cs"/>
              </a:rPr>
              <a:t>5</a:t>
            </a:r>
            <a:r>
              <a:rPr kumimoji="0" lang="zh-CN" altLang="en-US" sz="2400" b="0" i="0" u="none" strike="noStrike" kern="1200" cap="none" spc="0" normalizeH="0" baseline="0" noProof="0" dirty="0" smtClean="0">
                <a:ln>
                  <a:noFill/>
                </a:ln>
                <a:solidFill>
                  <a:schemeClr val="tx1"/>
                </a:solidFill>
                <a:effectLst/>
                <a:uLnTx/>
                <a:uFillTx/>
                <a:latin typeface="华文琥珀" pitchFamily="2" charset="-122"/>
                <a:ea typeface="华文琥珀" pitchFamily="2" charset="-122"/>
                <a:cs typeface="+mj-cs"/>
              </a:rPr>
              <a:t>：无不可执行对象状态变迁</a:t>
            </a:r>
            <a:endParaRPr kumimoji="0" lang="zh-CN" altLang="en-US" sz="2400" b="0" i="0" u="none" strike="noStrike" kern="1200" cap="none" spc="0" normalizeH="0" baseline="0" noProof="0" dirty="0">
              <a:ln>
                <a:noFill/>
              </a:ln>
              <a:solidFill>
                <a:schemeClr val="tx1"/>
              </a:solidFill>
              <a:effectLst/>
              <a:uLnTx/>
              <a:uFillTx/>
              <a:latin typeface="华文琥珀" pitchFamily="2" charset="-122"/>
              <a:ea typeface="华文琥珀" pitchFamily="2" charset="-122"/>
              <a:cs typeface="+mj-cs"/>
            </a:endParaRPr>
          </a:p>
        </p:txBody>
      </p:sp>
      <p:pic>
        <p:nvPicPr>
          <p:cNvPr id="20" name="Picture 3"/>
          <p:cNvPicPr>
            <a:picLocks noChangeAspect="1" noChangeArrowheads="1"/>
          </p:cNvPicPr>
          <p:nvPr/>
        </p:nvPicPr>
        <p:blipFill>
          <a:blip r:embed="rId4"/>
          <a:srcRect/>
          <a:stretch>
            <a:fillRect/>
          </a:stretch>
        </p:blipFill>
        <p:spPr bwMode="auto">
          <a:xfrm>
            <a:off x="5791200" y="1319233"/>
            <a:ext cx="942975" cy="1866900"/>
          </a:xfrm>
          <a:prstGeom prst="rect">
            <a:avLst/>
          </a:prstGeom>
          <a:noFill/>
          <a:ln w="9525">
            <a:noFill/>
            <a:miter lim="800000"/>
            <a:headEnd/>
            <a:tailEnd/>
          </a:ln>
        </p:spPr>
      </p:pic>
      <p:pic>
        <p:nvPicPr>
          <p:cNvPr id="23" name="Picture 2"/>
          <p:cNvPicPr>
            <a:picLocks noChangeAspect="1" noChangeArrowheads="1"/>
          </p:cNvPicPr>
          <p:nvPr/>
        </p:nvPicPr>
        <p:blipFill>
          <a:blip r:embed="rId5"/>
          <a:srcRect/>
          <a:stretch>
            <a:fillRect/>
          </a:stretch>
        </p:blipFill>
        <p:spPr bwMode="auto">
          <a:xfrm>
            <a:off x="304800" y="1166833"/>
            <a:ext cx="4888141" cy="2438400"/>
          </a:xfrm>
          <a:prstGeom prst="rect">
            <a:avLst/>
          </a:prstGeom>
          <a:noFill/>
          <a:ln w="9525">
            <a:noFill/>
            <a:miter lim="800000"/>
            <a:headEnd/>
            <a:tailEnd/>
          </a:ln>
        </p:spPr>
      </p:pic>
      <p:pic>
        <p:nvPicPr>
          <p:cNvPr id="26" name="Picture 3"/>
          <p:cNvPicPr>
            <a:picLocks noChangeAspect="1" noChangeArrowheads="1"/>
          </p:cNvPicPr>
          <p:nvPr/>
        </p:nvPicPr>
        <p:blipFill>
          <a:blip r:embed="rId6"/>
          <a:srcRect/>
          <a:stretch>
            <a:fillRect/>
          </a:stretch>
        </p:blipFill>
        <p:spPr bwMode="auto">
          <a:xfrm>
            <a:off x="6858000" y="1090633"/>
            <a:ext cx="1638300" cy="2886075"/>
          </a:xfrm>
          <a:prstGeom prst="rect">
            <a:avLst/>
          </a:prstGeom>
          <a:noFill/>
          <a:ln w="9525">
            <a:noFill/>
            <a:miter lim="800000"/>
            <a:headEnd/>
            <a:tailEnd/>
          </a:ln>
        </p:spPr>
      </p:pic>
      <p:sp>
        <p:nvSpPr>
          <p:cNvPr id="27" name="矩形 26"/>
          <p:cNvSpPr/>
          <p:nvPr/>
        </p:nvSpPr>
        <p:spPr bwMode="auto">
          <a:xfrm>
            <a:off x="2133600" y="1928833"/>
            <a:ext cx="304800" cy="457200"/>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28" name="矩形 27"/>
          <p:cNvSpPr/>
          <p:nvPr/>
        </p:nvSpPr>
        <p:spPr bwMode="auto">
          <a:xfrm>
            <a:off x="1371600" y="1395433"/>
            <a:ext cx="1905000" cy="1676400"/>
          </a:xfrm>
          <a:prstGeom prst="rect">
            <a:avLst/>
          </a:prstGeom>
          <a:solidFill>
            <a:schemeClr val="bg1"/>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eaLnBrk="1" latinLnBrk="0" hangingPunct="1">
              <a:lnSpc>
                <a:spcPct val="100000"/>
              </a:lnSpc>
              <a:buSzTx/>
              <a:buFont typeface="Wingdings" pitchFamily="2" charset="2"/>
              <a:buNone/>
              <a:tabLst/>
            </a:pPr>
            <a:r>
              <a:rPr lang="en-US" altLang="zh-CN" sz="1600" b="1" dirty="0" smtClean="0">
                <a:latin typeface="Times New Roman" pitchFamily="18" charset="0"/>
                <a:cs typeface="Times New Roman" pitchFamily="18" charset="0"/>
              </a:rPr>
              <a:t>versioning set:</a:t>
            </a:r>
          </a:p>
          <a:p>
            <a:r>
              <a:rPr lang="en-US" altLang="zh-CN" sz="1600" dirty="0" smtClean="0">
                <a:latin typeface="Times New Roman" pitchFamily="18" charset="0"/>
                <a:cs typeface="Times New Roman" pitchFamily="18" charset="0"/>
              </a:rPr>
              <a:t>     {V1, V2 ,V3 }</a:t>
            </a:r>
          </a:p>
          <a:p>
            <a:pPr marL="0" marR="0" indent="0" defTabSz="914400" eaLnBrk="1" latinLnBrk="0" hangingPunct="1">
              <a:lnSpc>
                <a:spcPct val="100000"/>
              </a:lnSpc>
              <a:buSzTx/>
              <a:buFont typeface="Wingdings" pitchFamily="2" charset="2"/>
              <a:buNone/>
              <a:tabLst/>
            </a:pPr>
            <a:r>
              <a:rPr lang="en-US" altLang="zh-CN" sz="1600" b="1" dirty="0" smtClean="0">
                <a:latin typeface="Times New Roman" pitchFamily="18" charset="0"/>
                <a:cs typeface="Times New Roman" pitchFamily="18" charset="0"/>
              </a:rPr>
              <a:t>object state pairs:</a:t>
            </a:r>
          </a:p>
          <a:p>
            <a:pPr marL="0" marR="0" indent="0" defTabSz="914400" eaLnBrk="1" latinLnBrk="0" hangingPunct="1">
              <a:lnSpc>
                <a:spcPct val="100000"/>
              </a:lnSpc>
              <a:buSzTx/>
              <a:buFont typeface="Wingdings" pitchFamily="2" charset="2"/>
              <a:buNone/>
              <a:tabLst/>
            </a:pPr>
            <a:r>
              <a:rPr lang="en-US" altLang="zh-CN" sz="1600" b="1" dirty="0" smtClean="0">
                <a:latin typeface="Times New Roman" pitchFamily="18" charset="0"/>
                <a:cs typeface="Times New Roman" pitchFamily="18" charset="0"/>
              </a:rPr>
              <a:t>     </a:t>
            </a:r>
            <a:r>
              <a:rPr lang="en-US" altLang="zh-CN" sz="1600" dirty="0" smtClean="0">
                <a:latin typeface="Times New Roman" pitchFamily="18" charset="0"/>
                <a:cs typeface="Times New Roman" pitchFamily="18" charset="0"/>
              </a:rPr>
              <a:t>{(s0,s2)}</a:t>
            </a:r>
            <a:endParaRPr lang="zh-CN" altLang="en-US" sz="1600" dirty="0" smtClean="0">
              <a:latin typeface="Times New Roman" pitchFamily="18" charset="0"/>
              <a:cs typeface="Times New Roman" pitchFamily="18" charset="0"/>
            </a:endParaRPr>
          </a:p>
        </p:txBody>
      </p:sp>
      <p:grpSp>
        <p:nvGrpSpPr>
          <p:cNvPr id="29" name="组合 24"/>
          <p:cNvGrpSpPr/>
          <p:nvPr/>
        </p:nvGrpSpPr>
        <p:grpSpPr>
          <a:xfrm>
            <a:off x="7543800" y="1319233"/>
            <a:ext cx="457200" cy="457200"/>
            <a:chOff x="8001000" y="4038600"/>
            <a:chExt cx="457200" cy="457200"/>
          </a:xfrm>
        </p:grpSpPr>
        <p:sp>
          <p:nvSpPr>
            <p:cNvPr id="31" name="椭圆 30"/>
            <p:cNvSpPr/>
            <p:nvPr/>
          </p:nvSpPr>
          <p:spPr bwMode="auto">
            <a:xfrm>
              <a:off x="8001000" y="4038600"/>
              <a:ext cx="457200" cy="4572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Arial" charset="0"/>
                <a:cs typeface="Arial" charset="0"/>
              </a:endParaRPr>
            </a:p>
          </p:txBody>
        </p:sp>
        <p:sp>
          <p:nvSpPr>
            <p:cNvPr id="32" name="TextBox 31"/>
            <p:cNvSpPr txBox="1"/>
            <p:nvPr/>
          </p:nvSpPr>
          <p:spPr>
            <a:xfrm>
              <a:off x="8001000" y="4038600"/>
              <a:ext cx="457200" cy="369332"/>
            </a:xfrm>
            <a:prstGeom prst="rect">
              <a:avLst/>
            </a:prstGeom>
            <a:noFill/>
          </p:spPr>
          <p:txBody>
            <a:bodyPr wrap="square" rtlCol="0">
              <a:spAutoFit/>
            </a:bodyPr>
            <a:lstStyle/>
            <a:p>
              <a:r>
                <a:rPr lang="en-US" altLang="zh-CN" sz="1800" b="1" dirty="0" smtClean="0"/>
                <a:t>s</a:t>
              </a:r>
              <a:r>
                <a:rPr lang="en-US" altLang="zh-CN" sz="1800" b="1" baseline="-25000" dirty="0" smtClean="0"/>
                <a:t>0</a:t>
              </a:r>
              <a:endParaRPr lang="zh-CN" altLang="en-US" sz="1800" b="1" baseline="-25000" dirty="0"/>
            </a:p>
          </p:txBody>
        </p:sp>
      </p:grpSp>
      <p:grpSp>
        <p:nvGrpSpPr>
          <p:cNvPr id="33" name="组合 25"/>
          <p:cNvGrpSpPr/>
          <p:nvPr/>
        </p:nvGrpSpPr>
        <p:grpSpPr>
          <a:xfrm>
            <a:off x="7543800" y="2767033"/>
            <a:ext cx="457200" cy="457200"/>
            <a:chOff x="8001000" y="4038600"/>
            <a:chExt cx="457200" cy="457200"/>
          </a:xfrm>
        </p:grpSpPr>
        <p:sp>
          <p:nvSpPr>
            <p:cNvPr id="34" name="椭圆 33"/>
            <p:cNvSpPr/>
            <p:nvPr/>
          </p:nvSpPr>
          <p:spPr bwMode="auto">
            <a:xfrm>
              <a:off x="8001000" y="4038600"/>
              <a:ext cx="457200" cy="457200"/>
            </a:xfrm>
            <a:prstGeom prst="ellipse">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Arial" charset="0"/>
                <a:cs typeface="Arial" charset="0"/>
              </a:endParaRPr>
            </a:p>
          </p:txBody>
        </p:sp>
        <p:sp>
          <p:nvSpPr>
            <p:cNvPr id="35" name="TextBox 34"/>
            <p:cNvSpPr txBox="1"/>
            <p:nvPr/>
          </p:nvSpPr>
          <p:spPr>
            <a:xfrm>
              <a:off x="8001000" y="4038600"/>
              <a:ext cx="457200" cy="369332"/>
            </a:xfrm>
            <a:prstGeom prst="rect">
              <a:avLst/>
            </a:prstGeom>
            <a:noFill/>
          </p:spPr>
          <p:txBody>
            <a:bodyPr wrap="square" rtlCol="0">
              <a:spAutoFit/>
            </a:bodyPr>
            <a:lstStyle/>
            <a:p>
              <a:r>
                <a:rPr lang="en-US" altLang="zh-CN" sz="1800" b="1" dirty="0" smtClean="0"/>
                <a:t>s</a:t>
              </a:r>
              <a:r>
                <a:rPr lang="en-US" altLang="zh-CN" sz="1800" b="1" baseline="-25000" dirty="0" smtClean="0"/>
                <a:t>2</a:t>
              </a:r>
              <a:endParaRPr lang="zh-CN" altLang="en-US" sz="1800" b="1" baseline="-25000" dirty="0"/>
            </a:p>
          </p:txBody>
        </p:sp>
      </p:grpSp>
      <p:sp>
        <p:nvSpPr>
          <p:cNvPr id="36" name="矩形 35"/>
          <p:cNvSpPr/>
          <p:nvPr/>
        </p:nvSpPr>
        <p:spPr bwMode="auto">
          <a:xfrm>
            <a:off x="4343400" y="2386033"/>
            <a:ext cx="304800" cy="457200"/>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37" name="矩形 36"/>
          <p:cNvSpPr/>
          <p:nvPr/>
        </p:nvSpPr>
        <p:spPr bwMode="auto">
          <a:xfrm>
            <a:off x="3352800" y="1852633"/>
            <a:ext cx="1981200" cy="1676400"/>
          </a:xfrm>
          <a:prstGeom prst="rect">
            <a:avLst/>
          </a:prstGeom>
          <a:solidFill>
            <a:schemeClr val="bg1"/>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eaLnBrk="1" latinLnBrk="0" hangingPunct="1">
              <a:lnSpc>
                <a:spcPct val="100000"/>
              </a:lnSpc>
              <a:buSzTx/>
              <a:buFont typeface="Wingdings" pitchFamily="2" charset="2"/>
              <a:buNone/>
              <a:tabLst/>
            </a:pPr>
            <a:r>
              <a:rPr lang="en-US" altLang="zh-CN" sz="1600" b="1" dirty="0" smtClean="0">
                <a:latin typeface="Times New Roman" pitchFamily="18" charset="0"/>
                <a:cs typeface="Times New Roman" pitchFamily="18" charset="0"/>
              </a:rPr>
              <a:t>versioning set:</a:t>
            </a:r>
          </a:p>
          <a:p>
            <a:r>
              <a:rPr lang="en-US" altLang="zh-CN" sz="1600" dirty="0" smtClean="0">
                <a:latin typeface="Times New Roman" pitchFamily="18" charset="0"/>
                <a:cs typeface="Times New Roman" pitchFamily="18" charset="0"/>
              </a:rPr>
              <a:t>     {V4, V5 }</a:t>
            </a:r>
          </a:p>
          <a:p>
            <a:r>
              <a:rPr lang="en-US" altLang="zh-CN" sz="1600" b="1" dirty="0" smtClean="0">
                <a:latin typeface="Times New Roman" pitchFamily="18" charset="0"/>
                <a:cs typeface="Times New Roman" pitchFamily="18" charset="0"/>
              </a:rPr>
              <a:t>object state pairs: </a:t>
            </a:r>
          </a:p>
          <a:p>
            <a:r>
              <a:rPr lang="en-US" altLang="zh-CN" sz="1600" b="1" dirty="0" smtClean="0">
                <a:latin typeface="Times New Roman" pitchFamily="18" charset="0"/>
                <a:cs typeface="Times New Roman" pitchFamily="18" charset="0"/>
              </a:rPr>
              <a:t>    </a:t>
            </a:r>
            <a:r>
              <a:rPr lang="en-US" altLang="zh-CN" sz="1600" dirty="0" smtClean="0">
                <a:latin typeface="Times New Roman" pitchFamily="18" charset="0"/>
                <a:cs typeface="Times New Roman" pitchFamily="18" charset="0"/>
              </a:rPr>
              <a:t>{(s2,s3)</a:t>
            </a:r>
            <a:r>
              <a:rPr lang="zh-CN" altLang="en-US" sz="1600" dirty="0" smtClean="0">
                <a:latin typeface="Times New Roman" pitchFamily="18" charset="0"/>
                <a:cs typeface="Times New Roman" pitchFamily="18" charset="0"/>
              </a:rPr>
              <a:t>，</a:t>
            </a:r>
            <a:r>
              <a:rPr lang="en-US" altLang="zh-CN" sz="1600" dirty="0" smtClean="0">
                <a:latin typeface="Times New Roman" pitchFamily="18" charset="0"/>
                <a:cs typeface="Times New Roman" pitchFamily="18" charset="0"/>
              </a:rPr>
              <a:t>(s2,s4)}</a:t>
            </a:r>
            <a:endParaRPr lang="zh-CN" altLang="en-US" sz="1600" dirty="0" smtClean="0">
              <a:latin typeface="Times New Roman" pitchFamily="18" charset="0"/>
              <a:cs typeface="Times New Roman" pitchFamily="18" charset="0"/>
            </a:endParaRPr>
          </a:p>
        </p:txBody>
      </p:sp>
      <p:grpSp>
        <p:nvGrpSpPr>
          <p:cNvPr id="38" name="组合 24"/>
          <p:cNvGrpSpPr/>
          <p:nvPr/>
        </p:nvGrpSpPr>
        <p:grpSpPr>
          <a:xfrm>
            <a:off x="7543800" y="2767033"/>
            <a:ext cx="457200" cy="457200"/>
            <a:chOff x="8001000" y="4038600"/>
            <a:chExt cx="457200" cy="457200"/>
          </a:xfrm>
        </p:grpSpPr>
        <p:sp>
          <p:nvSpPr>
            <p:cNvPr id="39" name="椭圆 38"/>
            <p:cNvSpPr/>
            <p:nvPr/>
          </p:nvSpPr>
          <p:spPr bwMode="auto">
            <a:xfrm>
              <a:off x="8001000" y="4038600"/>
              <a:ext cx="457200" cy="4572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Arial" charset="0"/>
                <a:cs typeface="Arial" charset="0"/>
              </a:endParaRPr>
            </a:p>
          </p:txBody>
        </p:sp>
        <p:sp>
          <p:nvSpPr>
            <p:cNvPr id="40" name="TextBox 39"/>
            <p:cNvSpPr txBox="1"/>
            <p:nvPr/>
          </p:nvSpPr>
          <p:spPr>
            <a:xfrm>
              <a:off x="8001000" y="4038600"/>
              <a:ext cx="457200" cy="369332"/>
            </a:xfrm>
            <a:prstGeom prst="rect">
              <a:avLst/>
            </a:prstGeom>
            <a:noFill/>
          </p:spPr>
          <p:txBody>
            <a:bodyPr wrap="square" rtlCol="0">
              <a:spAutoFit/>
            </a:bodyPr>
            <a:lstStyle/>
            <a:p>
              <a:r>
                <a:rPr lang="en-US" altLang="zh-CN" sz="1800" b="1" dirty="0" smtClean="0"/>
                <a:t>s</a:t>
              </a:r>
              <a:r>
                <a:rPr lang="en-US" altLang="zh-CN" sz="1800" b="1" baseline="-25000" dirty="0" smtClean="0"/>
                <a:t>2</a:t>
              </a:r>
              <a:endParaRPr lang="zh-CN" altLang="en-US" sz="1800" b="1" baseline="-25000" dirty="0"/>
            </a:p>
          </p:txBody>
        </p:sp>
      </p:grpSp>
      <p:pic>
        <p:nvPicPr>
          <p:cNvPr id="41" name="Picture 2"/>
          <p:cNvPicPr>
            <a:picLocks noChangeAspect="1" noChangeArrowheads="1"/>
          </p:cNvPicPr>
          <p:nvPr/>
        </p:nvPicPr>
        <p:blipFill>
          <a:blip r:embed="rId7"/>
          <a:srcRect/>
          <a:stretch>
            <a:fillRect/>
          </a:stretch>
        </p:blipFill>
        <p:spPr bwMode="auto">
          <a:xfrm>
            <a:off x="5105400" y="2690833"/>
            <a:ext cx="1209675" cy="1371600"/>
          </a:xfrm>
          <a:prstGeom prst="rect">
            <a:avLst/>
          </a:prstGeom>
          <a:noFill/>
          <a:ln w="9525">
            <a:noFill/>
            <a:miter lim="800000"/>
            <a:headEnd/>
            <a:tailEnd/>
          </a:ln>
        </p:spPr>
      </p:pic>
      <p:grpSp>
        <p:nvGrpSpPr>
          <p:cNvPr id="42" name="组合 25"/>
          <p:cNvGrpSpPr/>
          <p:nvPr/>
        </p:nvGrpSpPr>
        <p:grpSpPr>
          <a:xfrm>
            <a:off x="6858000" y="3529033"/>
            <a:ext cx="457200" cy="457200"/>
            <a:chOff x="8001000" y="4038600"/>
            <a:chExt cx="457200" cy="457200"/>
          </a:xfrm>
        </p:grpSpPr>
        <p:sp>
          <p:nvSpPr>
            <p:cNvPr id="43" name="椭圆 42"/>
            <p:cNvSpPr/>
            <p:nvPr/>
          </p:nvSpPr>
          <p:spPr bwMode="auto">
            <a:xfrm>
              <a:off x="8001000" y="4038600"/>
              <a:ext cx="457200" cy="457200"/>
            </a:xfrm>
            <a:prstGeom prst="ellipse">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Arial" charset="0"/>
                <a:cs typeface="Arial" charset="0"/>
              </a:endParaRPr>
            </a:p>
          </p:txBody>
        </p:sp>
        <p:sp>
          <p:nvSpPr>
            <p:cNvPr id="44" name="TextBox 43"/>
            <p:cNvSpPr txBox="1"/>
            <p:nvPr/>
          </p:nvSpPr>
          <p:spPr>
            <a:xfrm>
              <a:off x="8001000" y="4038600"/>
              <a:ext cx="457200" cy="369332"/>
            </a:xfrm>
            <a:prstGeom prst="rect">
              <a:avLst/>
            </a:prstGeom>
            <a:noFill/>
          </p:spPr>
          <p:txBody>
            <a:bodyPr wrap="square" rtlCol="0">
              <a:spAutoFit/>
            </a:bodyPr>
            <a:lstStyle/>
            <a:p>
              <a:r>
                <a:rPr lang="en-US" altLang="zh-CN" sz="1800" b="1" dirty="0" smtClean="0"/>
                <a:t>s</a:t>
              </a:r>
              <a:r>
                <a:rPr lang="en-US" altLang="zh-CN" sz="1800" b="1" baseline="-25000" dirty="0" smtClean="0"/>
                <a:t>4</a:t>
              </a:r>
              <a:endParaRPr lang="zh-CN" altLang="en-US" sz="1800" b="1" baseline="-25000" dirty="0"/>
            </a:p>
          </p:txBody>
        </p:sp>
      </p:grpSp>
      <p:grpSp>
        <p:nvGrpSpPr>
          <p:cNvPr id="45" name="组合 25"/>
          <p:cNvGrpSpPr/>
          <p:nvPr/>
        </p:nvGrpSpPr>
        <p:grpSpPr>
          <a:xfrm>
            <a:off x="7543800" y="3529033"/>
            <a:ext cx="457200" cy="457200"/>
            <a:chOff x="8001000" y="4038600"/>
            <a:chExt cx="457200" cy="457200"/>
          </a:xfrm>
        </p:grpSpPr>
        <p:sp>
          <p:nvSpPr>
            <p:cNvPr id="46" name="椭圆 45"/>
            <p:cNvSpPr/>
            <p:nvPr/>
          </p:nvSpPr>
          <p:spPr bwMode="auto">
            <a:xfrm>
              <a:off x="8001000" y="4038600"/>
              <a:ext cx="457200" cy="457200"/>
            </a:xfrm>
            <a:prstGeom prst="ellipse">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Arial" charset="0"/>
                <a:cs typeface="Arial" charset="0"/>
              </a:endParaRPr>
            </a:p>
          </p:txBody>
        </p:sp>
        <p:sp>
          <p:nvSpPr>
            <p:cNvPr id="47" name="TextBox 46"/>
            <p:cNvSpPr txBox="1"/>
            <p:nvPr/>
          </p:nvSpPr>
          <p:spPr>
            <a:xfrm>
              <a:off x="8001000" y="4038600"/>
              <a:ext cx="457200" cy="369332"/>
            </a:xfrm>
            <a:prstGeom prst="rect">
              <a:avLst/>
            </a:prstGeom>
            <a:noFill/>
          </p:spPr>
          <p:txBody>
            <a:bodyPr wrap="square" rtlCol="0">
              <a:spAutoFit/>
            </a:bodyPr>
            <a:lstStyle/>
            <a:p>
              <a:r>
                <a:rPr lang="en-US" altLang="zh-CN" sz="1800" b="1" dirty="0" smtClean="0"/>
                <a:t>s</a:t>
              </a:r>
              <a:r>
                <a:rPr lang="en-US" altLang="zh-CN" sz="1800" b="1" baseline="-25000" dirty="0" smtClean="0"/>
                <a:t>3</a:t>
              </a:r>
              <a:endParaRPr lang="zh-CN" altLang="en-US" sz="1800" b="1" baseline="-25000" dirty="0"/>
            </a:p>
          </p:txBody>
        </p:sp>
      </p:grpSp>
      <p:pic>
        <p:nvPicPr>
          <p:cNvPr id="48" name="Picture 2"/>
          <p:cNvPicPr>
            <a:picLocks noChangeAspect="1" noChangeArrowheads="1"/>
          </p:cNvPicPr>
          <p:nvPr/>
        </p:nvPicPr>
        <p:blipFill>
          <a:blip r:embed="rId8"/>
          <a:srcRect/>
          <a:stretch>
            <a:fillRect/>
          </a:stretch>
        </p:blipFill>
        <p:spPr bwMode="auto">
          <a:xfrm>
            <a:off x="6858000" y="4443433"/>
            <a:ext cx="1162050" cy="1914525"/>
          </a:xfrm>
          <a:prstGeom prst="rect">
            <a:avLst/>
          </a:prstGeom>
          <a:noFill/>
          <a:ln w="9525">
            <a:noFill/>
            <a:miter lim="800000"/>
            <a:headEnd/>
            <a:tailEnd/>
          </a:ln>
        </p:spPr>
      </p:pic>
      <p:grpSp>
        <p:nvGrpSpPr>
          <p:cNvPr id="49" name="组合 48"/>
          <p:cNvGrpSpPr/>
          <p:nvPr/>
        </p:nvGrpSpPr>
        <p:grpSpPr>
          <a:xfrm>
            <a:off x="7543800" y="2005033"/>
            <a:ext cx="457200" cy="533400"/>
            <a:chOff x="4724400" y="5181600"/>
            <a:chExt cx="457200" cy="533400"/>
          </a:xfrm>
        </p:grpSpPr>
        <p:sp>
          <p:nvSpPr>
            <p:cNvPr id="50" name="椭圆 49"/>
            <p:cNvSpPr/>
            <p:nvPr/>
          </p:nvSpPr>
          <p:spPr bwMode="auto">
            <a:xfrm>
              <a:off x="4724400" y="5181600"/>
              <a:ext cx="457200" cy="533400"/>
            </a:xfrm>
            <a:prstGeom prst="ellipse">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600" b="0" i="0" u="none" strike="noStrike" cap="none" normalizeH="0" baseline="-25000" dirty="0" smtClean="0">
                <a:ln>
                  <a:noFill/>
                </a:ln>
                <a:solidFill>
                  <a:schemeClr val="tx1"/>
                </a:solidFill>
                <a:effectLst/>
                <a:latin typeface="Arial" charset="0"/>
                <a:cs typeface="Arial" charset="0"/>
              </a:endParaRPr>
            </a:p>
          </p:txBody>
        </p:sp>
        <p:sp>
          <p:nvSpPr>
            <p:cNvPr id="51" name="TextBox 50"/>
            <p:cNvSpPr txBox="1"/>
            <p:nvPr/>
          </p:nvSpPr>
          <p:spPr>
            <a:xfrm>
              <a:off x="4724400" y="5257800"/>
              <a:ext cx="457200" cy="338554"/>
            </a:xfrm>
            <a:prstGeom prst="rect">
              <a:avLst/>
            </a:prstGeom>
            <a:noFill/>
          </p:spPr>
          <p:txBody>
            <a:bodyPr wrap="square" rtlCol="0">
              <a:spAutoFit/>
            </a:bodyPr>
            <a:lstStyle/>
            <a:p>
              <a:r>
                <a:rPr lang="en-US" altLang="zh-CN" sz="1600" b="1" dirty="0" smtClean="0"/>
                <a:t>s</a:t>
              </a:r>
              <a:r>
                <a:rPr lang="en-US" altLang="zh-CN" sz="1600" b="1" baseline="-25000" dirty="0" smtClean="0"/>
                <a:t>1</a:t>
              </a:r>
              <a:endParaRPr lang="zh-CN" altLang="en-US" sz="1600" b="1" dirty="0"/>
            </a:p>
          </p:txBody>
        </p:sp>
      </p:grpSp>
      <p:grpSp>
        <p:nvGrpSpPr>
          <p:cNvPr id="52" name="组合 51"/>
          <p:cNvGrpSpPr/>
          <p:nvPr/>
        </p:nvGrpSpPr>
        <p:grpSpPr>
          <a:xfrm>
            <a:off x="6858000" y="3529033"/>
            <a:ext cx="457200" cy="533400"/>
            <a:chOff x="5791200" y="5715000"/>
            <a:chExt cx="457200" cy="533400"/>
          </a:xfrm>
        </p:grpSpPr>
        <p:sp>
          <p:nvSpPr>
            <p:cNvPr id="53" name="椭圆 52"/>
            <p:cNvSpPr/>
            <p:nvPr/>
          </p:nvSpPr>
          <p:spPr bwMode="auto">
            <a:xfrm>
              <a:off x="5791200" y="5715000"/>
              <a:ext cx="457200" cy="533400"/>
            </a:xfrm>
            <a:prstGeom prst="ellipse">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54" name="TextBox 53"/>
            <p:cNvSpPr txBox="1"/>
            <p:nvPr/>
          </p:nvSpPr>
          <p:spPr>
            <a:xfrm>
              <a:off x="5791200" y="5791200"/>
              <a:ext cx="457200" cy="338554"/>
            </a:xfrm>
            <a:prstGeom prst="rect">
              <a:avLst/>
            </a:prstGeom>
            <a:noFill/>
          </p:spPr>
          <p:txBody>
            <a:bodyPr wrap="square" rtlCol="0">
              <a:spAutoFit/>
            </a:bodyPr>
            <a:lstStyle/>
            <a:p>
              <a:r>
                <a:rPr lang="en-US" altLang="zh-CN" sz="1600" b="1" dirty="0" smtClean="0"/>
                <a:t>s</a:t>
              </a:r>
              <a:r>
                <a:rPr lang="en-US" altLang="zh-CN" sz="1600" b="1" baseline="-25000" dirty="0" smtClean="0"/>
                <a:t>4</a:t>
              </a:r>
              <a:endParaRPr lang="zh-CN" altLang="en-US" sz="1600" b="1" dirty="0"/>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ox(out)">
                                      <p:cBhvr>
                                        <p:cTn id="7" dur="500"/>
                                        <p:tgtEl>
                                          <p:spTgt spid="27"/>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box(out)">
                                      <p:cBhvr>
                                        <p:cTn id="11" dur="500"/>
                                        <p:tgtEl>
                                          <p:spTgt spid="28"/>
                                        </p:tgtEl>
                                      </p:cBhvr>
                                    </p:animEffect>
                                  </p:childTnLst>
                                </p:cTn>
                              </p:par>
                            </p:childTnLst>
                          </p:cTn>
                        </p:par>
                        <p:par>
                          <p:cTn id="12" fill="hold">
                            <p:stCondLst>
                              <p:cond delay="1000"/>
                            </p:stCondLst>
                            <p:childTnLst>
                              <p:par>
                                <p:cTn id="13" presetID="49" presetClass="path" presetSubtype="0" accel="50000" decel="50000" fill="hold" grpId="1" nodeType="afterEffect">
                                  <p:stCondLst>
                                    <p:cond delay="0"/>
                                  </p:stCondLst>
                                  <p:childTnLst>
                                    <p:animMotion origin="layout" path="M -3.33333E-6 -2.71676E-6 L -0.07916 0.38289 " pathEditMode="relative" rAng="0" ptsTypes="AA">
                                      <p:cBhvr>
                                        <p:cTn id="14" dur="1000" fill="hold"/>
                                        <p:tgtEl>
                                          <p:spTgt spid="28"/>
                                        </p:tgtEl>
                                        <p:attrNameLst>
                                          <p:attrName>ppt_x</p:attrName>
                                          <p:attrName>ppt_y</p:attrName>
                                        </p:attrNameLst>
                                      </p:cBhvr>
                                      <p:rCtr x="-40" y="191"/>
                                    </p:animMotion>
                                  </p:childTnLst>
                                </p:cTn>
                              </p:par>
                            </p:childTnLst>
                          </p:cTn>
                        </p:par>
                        <p:par>
                          <p:cTn id="15" fill="hold">
                            <p:stCondLst>
                              <p:cond delay="2000"/>
                            </p:stCondLst>
                            <p:childTnLst>
                              <p:par>
                                <p:cTn id="16" presetID="4" presetClass="entr" presetSubtype="32"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box(out)">
                                      <p:cBhvr>
                                        <p:cTn id="18" dur="500"/>
                                        <p:tgtEl>
                                          <p:spTgt spid="36"/>
                                        </p:tgtEl>
                                      </p:cBhvr>
                                    </p:animEffect>
                                  </p:childTnLst>
                                </p:cTn>
                              </p:par>
                            </p:childTnLst>
                          </p:cTn>
                        </p:par>
                        <p:par>
                          <p:cTn id="19" fill="hold">
                            <p:stCondLst>
                              <p:cond delay="2500"/>
                            </p:stCondLst>
                            <p:childTnLst>
                              <p:par>
                                <p:cTn id="20" presetID="4" presetClass="entr" presetSubtype="32"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ox(out)">
                                      <p:cBhvr>
                                        <p:cTn id="22" dur="500"/>
                                        <p:tgtEl>
                                          <p:spTgt spid="37"/>
                                        </p:tgtEl>
                                      </p:cBhvr>
                                    </p:animEffect>
                                  </p:childTnLst>
                                </p:cTn>
                              </p:par>
                            </p:childTnLst>
                          </p:cTn>
                        </p:par>
                        <p:par>
                          <p:cTn id="23" fill="hold">
                            <p:stCondLst>
                              <p:cond delay="3000"/>
                            </p:stCondLst>
                            <p:childTnLst>
                              <p:par>
                                <p:cTn id="24" presetID="49" presetClass="path" presetSubtype="0" accel="50000" decel="50000" fill="hold" grpId="1" nodeType="afterEffect">
                                  <p:stCondLst>
                                    <p:cond delay="0"/>
                                  </p:stCondLst>
                                  <p:childTnLst>
                                    <p:animMotion origin="layout" path="M 0 -3.33333E-6 L -0.06667 0.32223 " pathEditMode="relative" rAng="0" ptsTypes="AA">
                                      <p:cBhvr>
                                        <p:cTn id="25" dur="1000" fill="hold"/>
                                        <p:tgtEl>
                                          <p:spTgt spid="37"/>
                                        </p:tgtEl>
                                        <p:attrNameLst>
                                          <p:attrName>ppt_x</p:attrName>
                                          <p:attrName>ppt_y</p:attrName>
                                        </p:attrNameLst>
                                      </p:cBhvr>
                                      <p:rCtr x="-33" y="161"/>
                                    </p:animMotion>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ox(out)">
                                      <p:cBhvr>
                                        <p:cTn id="30" dur="500"/>
                                        <p:tgtEl>
                                          <p:spTgt spid="29"/>
                                        </p:tgtEl>
                                      </p:cBhvr>
                                    </p:animEffect>
                                  </p:childTnLst>
                                </p:cTn>
                              </p:par>
                              <p:par>
                                <p:cTn id="31" presetID="4" presetClass="entr" presetSubtype="32"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box(out)">
                                      <p:cBhvr>
                                        <p:cTn id="33" dur="500"/>
                                        <p:tgtEl>
                                          <p:spTgt spid="33"/>
                                        </p:tgtEl>
                                      </p:cBhvr>
                                    </p:animEffect>
                                  </p:childTnLst>
                                </p:cTn>
                              </p:par>
                            </p:childTnLst>
                          </p:cTn>
                        </p:par>
                        <p:par>
                          <p:cTn id="34" fill="hold">
                            <p:stCondLst>
                              <p:cond delay="500"/>
                            </p:stCondLst>
                            <p:childTnLst>
                              <p:par>
                                <p:cTn id="35" presetID="0" presetClass="path" presetSubtype="0" accel="50000" decel="50000" fill="hold" nodeType="afterEffect">
                                  <p:stCondLst>
                                    <p:cond delay="0"/>
                                  </p:stCondLst>
                                  <p:childTnLst>
                                    <p:animMotion origin="layout" path="M 0 0 L -0.19167 0 " pathEditMode="relative" ptsTypes="AA">
                                      <p:cBhvr>
                                        <p:cTn id="36" dur="1000" fill="hold"/>
                                        <p:tgtEl>
                                          <p:spTgt spid="29"/>
                                        </p:tgtEl>
                                        <p:attrNameLst>
                                          <p:attrName>ppt_x</p:attrName>
                                          <p:attrName>ppt_y</p:attrName>
                                        </p:attrNameLst>
                                      </p:cBhvr>
                                    </p:animMotion>
                                  </p:childTnLst>
                                </p:cTn>
                              </p:par>
                              <p:par>
                                <p:cTn id="37" presetID="0" presetClass="path" presetSubtype="0" accel="50000" decel="50000" fill="hold" nodeType="withEffect">
                                  <p:stCondLst>
                                    <p:cond delay="0"/>
                                  </p:stCondLst>
                                  <p:childTnLst>
                                    <p:animMotion origin="layout" path="M 0 0 L -0.19167 0 " pathEditMode="relative" ptsTypes="AA">
                                      <p:cBhvr>
                                        <p:cTn id="38" dur="1000" fill="hold"/>
                                        <p:tgtEl>
                                          <p:spTgt spid="33"/>
                                        </p:tgtEl>
                                        <p:attrNameLst>
                                          <p:attrName>ppt_x</p:attrName>
                                          <p:attrName>ppt_y</p:attrName>
                                        </p:attrNameLst>
                                      </p:cBhvr>
                                    </p:animMotion>
                                  </p:childTnLst>
                                </p:cTn>
                              </p:par>
                            </p:childTnLst>
                          </p:cTn>
                        </p:par>
                        <p:par>
                          <p:cTn id="39" fill="hold">
                            <p:stCondLst>
                              <p:cond delay="1500"/>
                            </p:stCondLst>
                            <p:childTnLst>
                              <p:par>
                                <p:cTn id="40" presetID="1" presetClass="entr" presetSubtype="0"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childTnLst>
                          </p:cTn>
                        </p:par>
                        <p:par>
                          <p:cTn id="42" fill="hold">
                            <p:stCondLst>
                              <p:cond delay="1500"/>
                            </p:stCondLst>
                            <p:childTnLst>
                              <p:par>
                                <p:cTn id="43" presetID="4" presetClass="entr" presetSubtype="32" fill="hold"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box(out)">
                                      <p:cBhvr>
                                        <p:cTn id="45" dur="500"/>
                                        <p:tgtEl>
                                          <p:spTgt spid="38"/>
                                        </p:tgtEl>
                                      </p:cBhvr>
                                    </p:animEffect>
                                  </p:childTnLst>
                                </p:cTn>
                              </p:par>
                              <p:par>
                                <p:cTn id="46" presetID="4" presetClass="entr" presetSubtype="32" fill="hold"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box(out)">
                                      <p:cBhvr>
                                        <p:cTn id="48" dur="500"/>
                                        <p:tgtEl>
                                          <p:spTgt spid="42"/>
                                        </p:tgtEl>
                                      </p:cBhvr>
                                    </p:animEffect>
                                  </p:childTnLst>
                                </p:cTn>
                              </p:par>
                              <p:par>
                                <p:cTn id="49" presetID="4" presetClass="entr" presetSubtype="32" fill="hold" nodeType="with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box(out)">
                                      <p:cBhvr>
                                        <p:cTn id="51" dur="500"/>
                                        <p:tgtEl>
                                          <p:spTgt spid="45"/>
                                        </p:tgtEl>
                                      </p:cBhvr>
                                    </p:animEffect>
                                  </p:childTnLst>
                                </p:cTn>
                              </p:par>
                            </p:childTnLst>
                          </p:cTn>
                        </p:par>
                        <p:par>
                          <p:cTn id="52" fill="hold">
                            <p:stCondLst>
                              <p:cond delay="2000"/>
                            </p:stCondLst>
                            <p:childTnLst>
                              <p:par>
                                <p:cTn id="53" presetID="0" presetClass="path" presetSubtype="0" accel="50000" decel="50000" fill="hold" nodeType="afterEffect">
                                  <p:stCondLst>
                                    <p:cond delay="0"/>
                                  </p:stCondLst>
                                  <p:childTnLst>
                                    <p:animMotion origin="layout" path="M 0 0 L -0.19167 0 " pathEditMode="relative" ptsTypes="AA">
                                      <p:cBhvr>
                                        <p:cTn id="54" dur="1000" fill="hold"/>
                                        <p:tgtEl>
                                          <p:spTgt spid="38"/>
                                        </p:tgtEl>
                                        <p:attrNameLst>
                                          <p:attrName>ppt_x</p:attrName>
                                          <p:attrName>ppt_y</p:attrName>
                                        </p:attrNameLst>
                                      </p:cBhvr>
                                    </p:animMotion>
                                  </p:childTnLst>
                                </p:cTn>
                              </p:par>
                              <p:par>
                                <p:cTn id="55" presetID="0" presetClass="path" presetSubtype="0" accel="50000" decel="50000" fill="hold" nodeType="withEffect">
                                  <p:stCondLst>
                                    <p:cond delay="0"/>
                                  </p:stCondLst>
                                  <p:childTnLst>
                                    <p:animMotion origin="layout" path="M 0 0 L -0.19167 0 " pathEditMode="relative" ptsTypes="AA">
                                      <p:cBhvr>
                                        <p:cTn id="56" dur="1000" fill="hold"/>
                                        <p:tgtEl>
                                          <p:spTgt spid="42"/>
                                        </p:tgtEl>
                                        <p:attrNameLst>
                                          <p:attrName>ppt_x</p:attrName>
                                          <p:attrName>ppt_y</p:attrName>
                                        </p:attrNameLst>
                                      </p:cBhvr>
                                    </p:animMotion>
                                  </p:childTnLst>
                                </p:cTn>
                              </p:par>
                              <p:par>
                                <p:cTn id="57" presetID="0" presetClass="path" presetSubtype="0" accel="50000" decel="50000" fill="hold" nodeType="withEffect">
                                  <p:stCondLst>
                                    <p:cond delay="0"/>
                                  </p:stCondLst>
                                  <p:childTnLst>
                                    <p:animMotion origin="layout" path="M 0 0 L -0.19167 0 " pathEditMode="relative" ptsTypes="AA">
                                      <p:cBhvr>
                                        <p:cTn id="58" dur="1000" fill="hold"/>
                                        <p:tgtEl>
                                          <p:spTgt spid="45"/>
                                        </p:tgtEl>
                                        <p:attrNameLst>
                                          <p:attrName>ppt_x</p:attrName>
                                          <p:attrName>ppt_y</p:attrName>
                                        </p:attrNameLst>
                                      </p:cBhvr>
                                    </p:animMotion>
                                  </p:childTnLst>
                                </p:cTn>
                              </p:par>
                            </p:childTnLst>
                          </p:cTn>
                        </p:par>
                        <p:par>
                          <p:cTn id="59" fill="hold">
                            <p:stCondLst>
                              <p:cond delay="3000"/>
                            </p:stCondLst>
                            <p:childTnLst>
                              <p:par>
                                <p:cTn id="60" presetID="1" presetClass="entr" presetSubtype="0" fill="hold" nodeType="afterEffect">
                                  <p:stCondLst>
                                    <p:cond delay="0"/>
                                  </p:stCondLst>
                                  <p:childTnLst>
                                    <p:set>
                                      <p:cBhvr>
                                        <p:cTn id="61" dur="1" fill="hold">
                                          <p:stCondLst>
                                            <p:cond delay="0"/>
                                          </p:stCondLst>
                                        </p:cTn>
                                        <p:tgtEl>
                                          <p:spTgt spid="41"/>
                                        </p:tgtEl>
                                        <p:attrNameLst>
                                          <p:attrName>style.visibility</p:attrName>
                                        </p:attrNameLst>
                                      </p:cBhvr>
                                      <p:to>
                                        <p:strVal val="visible"/>
                                      </p:to>
                                    </p:set>
                                  </p:childTnLst>
                                </p:cTn>
                              </p:par>
                              <p:par>
                                <p:cTn id="62" presetID="1" presetClass="exit" presetSubtype="0" fill="hold" grpId="1" nodeType="withEffect">
                                  <p:stCondLst>
                                    <p:cond delay="0"/>
                                  </p:stCondLst>
                                  <p:childTnLst>
                                    <p:set>
                                      <p:cBhvr>
                                        <p:cTn id="63" dur="1" fill="hold">
                                          <p:stCondLst>
                                            <p:cond delay="0"/>
                                          </p:stCondLst>
                                        </p:cTn>
                                        <p:tgtEl>
                                          <p:spTgt spid="36"/>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27"/>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52"/>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49"/>
                                        </p:tgtEl>
                                        <p:attrNameLst>
                                          <p:attrName>style.visibility</p:attrName>
                                        </p:attrNameLst>
                                      </p:cBhvr>
                                      <p:to>
                                        <p:strVal val="visible"/>
                                      </p:to>
                                    </p:set>
                                  </p:childTnLst>
                                </p:cTn>
                              </p:par>
                              <p:par>
                                <p:cTn id="72" presetID="0" presetClass="path" presetSubtype="0" accel="50000" decel="50000" fill="hold" nodeType="withEffect">
                                  <p:stCondLst>
                                    <p:cond delay="0"/>
                                  </p:stCondLst>
                                  <p:childTnLst>
                                    <p:animMotion origin="layout" path="M 0 -4.44444E-6 L 0 0.33889 " pathEditMode="relative" rAng="0" ptsTypes="AA">
                                      <p:cBhvr>
                                        <p:cTn id="73" dur="2000" fill="hold"/>
                                        <p:tgtEl>
                                          <p:spTgt spid="52"/>
                                        </p:tgtEl>
                                        <p:attrNameLst>
                                          <p:attrName>ppt_x</p:attrName>
                                          <p:attrName>ppt_y</p:attrName>
                                        </p:attrNameLst>
                                      </p:cBhvr>
                                      <p:rCtr x="0" y="169"/>
                                    </p:animMotion>
                                  </p:childTnLst>
                                </p:cTn>
                              </p:par>
                              <p:par>
                                <p:cTn id="74" presetID="0" presetClass="path" presetSubtype="0" accel="50000" decel="50000" fill="hold" nodeType="withEffect">
                                  <p:stCondLst>
                                    <p:cond delay="0"/>
                                  </p:stCondLst>
                                  <p:childTnLst>
                                    <p:animMotion origin="layout" path="M 3.33333E-6 4.44444E-6 L 0.00833 0.34444 " pathEditMode="relative" ptsTypes="AA">
                                      <p:cBhvr>
                                        <p:cTn id="75" dur="2000" fill="hold"/>
                                        <p:tgtEl>
                                          <p:spTgt spid="49"/>
                                        </p:tgtEl>
                                        <p:attrNameLst>
                                          <p:attrName>ppt_x</p:attrName>
                                          <p:attrName>ppt_y</p:attrName>
                                        </p:attrNameLst>
                                      </p:cBhvr>
                                    </p:animMotion>
                                  </p:childTnLst>
                                </p:cTn>
                              </p:par>
                            </p:childTnLst>
                          </p:cTn>
                        </p:par>
                        <p:par>
                          <p:cTn id="76" fill="hold">
                            <p:stCondLst>
                              <p:cond delay="2000"/>
                            </p:stCondLst>
                            <p:childTnLst>
                              <p:par>
                                <p:cTn id="77" presetID="1" presetClass="entr" presetSubtype="0" fill="hold" nodeType="afterEffect">
                                  <p:stCondLst>
                                    <p:cond delay="0"/>
                                  </p:stCondLst>
                                  <p:childTnLst>
                                    <p:set>
                                      <p:cBhvr>
                                        <p:cTn id="78" dur="1" fill="hold">
                                          <p:stCondLst>
                                            <p:cond delay="0"/>
                                          </p:stCondLst>
                                        </p:cTn>
                                        <p:tgtEl>
                                          <p:spTgt spid="48"/>
                                        </p:tgtEl>
                                        <p:attrNameLst>
                                          <p:attrName>style.visibility</p:attrName>
                                        </p:attrNameLst>
                                      </p:cBhvr>
                                      <p:to>
                                        <p:strVal val="visible"/>
                                      </p:to>
                                    </p:set>
                                  </p:childTnLst>
                                </p:cTn>
                              </p:par>
                              <p:par>
                                <p:cTn id="79" presetID="1" presetClass="exit" presetSubtype="0" fill="hold" nodeType="withEffect">
                                  <p:stCondLst>
                                    <p:cond delay="0"/>
                                  </p:stCondLst>
                                  <p:childTnLst>
                                    <p:set>
                                      <p:cBhvr>
                                        <p:cTn id="80" dur="1" fill="hold">
                                          <p:stCondLst>
                                            <p:cond delay="0"/>
                                          </p:stCondLst>
                                        </p:cTn>
                                        <p:tgtEl>
                                          <p:spTgt spid="52"/>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animBg="1"/>
      <p:bldP spid="28" grpId="1" animBg="1"/>
      <p:bldP spid="36" grpId="0" animBg="1"/>
      <p:bldP spid="36" grpId="1" animBg="1"/>
      <p:bldP spid="37" grpId="0" animBg="1"/>
      <p:bldP spid="37"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标题 1"/>
          <p:cNvSpPr txBox="1">
            <a:spLocks/>
          </p:cNvSpPr>
          <p:nvPr/>
        </p:nvSpPr>
        <p:spPr>
          <a:xfrm>
            <a:off x="1028704" y="71414"/>
            <a:ext cx="7686700" cy="868346"/>
          </a:xfrm>
          <a:prstGeom prst="rect">
            <a:avLst/>
          </a:prstGeom>
        </p:spPr>
        <p:txBody>
          <a:bodyP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4400" b="0" i="0" u="none" strike="noStrike" kern="1200" cap="none" spc="0" normalizeH="0" baseline="0" noProof="0" dirty="0" smtClean="0">
                <a:ln>
                  <a:noFill/>
                </a:ln>
                <a:solidFill>
                  <a:schemeClr val="tx1"/>
                </a:solidFill>
                <a:effectLst/>
                <a:uLnTx/>
                <a:uFillTx/>
                <a:latin typeface="华文琥珀" pitchFamily="2" charset="-122"/>
                <a:ea typeface="华文琥珀" pitchFamily="2" charset="-122"/>
                <a:cs typeface="+mj-cs"/>
              </a:rPr>
              <a:t>解决方案 </a:t>
            </a:r>
            <a:r>
              <a:rPr kumimoji="0" lang="en-US" altLang="zh-CN" sz="4400" b="0" i="0" u="none" strike="noStrike" kern="1200" cap="none" spc="0" normalizeH="0" baseline="0" noProof="0" dirty="0" smtClean="0">
                <a:ln>
                  <a:noFill/>
                </a:ln>
                <a:solidFill>
                  <a:schemeClr val="tx1"/>
                </a:solidFill>
                <a:effectLst/>
                <a:uLnTx/>
                <a:uFillTx/>
                <a:latin typeface="华文琥珀" pitchFamily="2" charset="-122"/>
                <a:ea typeface="华文琥珀" pitchFamily="2" charset="-122"/>
                <a:cs typeface="+mj-cs"/>
              </a:rPr>
              <a:t>- </a:t>
            </a:r>
            <a:r>
              <a:rPr kumimoji="0" lang="zh-CN" altLang="en-US" sz="2400" b="0" i="0" u="none" strike="noStrike" kern="1200" cap="none" spc="0" normalizeH="0" baseline="0" noProof="0" dirty="0" smtClean="0">
                <a:ln>
                  <a:noFill/>
                </a:ln>
                <a:solidFill>
                  <a:schemeClr val="tx1"/>
                </a:solidFill>
                <a:effectLst/>
                <a:uLnTx/>
                <a:uFillTx/>
                <a:latin typeface="华文琥珀" pitchFamily="2" charset="-122"/>
                <a:ea typeface="华文琥珀" pitchFamily="2" charset="-122"/>
                <a:cs typeface="+mj-cs"/>
              </a:rPr>
              <a:t>语法规则</a:t>
            </a:r>
            <a:r>
              <a:rPr kumimoji="0" lang="en-US" altLang="zh-CN" sz="2400" b="0" i="0" u="none" strike="noStrike" kern="1200" cap="none" spc="0" normalizeH="0" baseline="0" noProof="0" dirty="0" smtClean="0">
                <a:ln>
                  <a:noFill/>
                </a:ln>
                <a:solidFill>
                  <a:schemeClr val="tx1"/>
                </a:solidFill>
                <a:effectLst/>
                <a:uLnTx/>
                <a:uFillTx/>
                <a:latin typeface="华文琥珀" pitchFamily="2" charset="-122"/>
                <a:ea typeface="华文琥珀" pitchFamily="2" charset="-122"/>
                <a:cs typeface="+mj-cs"/>
              </a:rPr>
              <a:t>6</a:t>
            </a:r>
            <a:r>
              <a:rPr kumimoji="0" lang="zh-CN" altLang="en-US" sz="2400" b="0" i="0" u="none" strike="noStrike" kern="1200" cap="none" spc="0" normalizeH="0" baseline="0" noProof="0" dirty="0" smtClean="0">
                <a:ln>
                  <a:noFill/>
                </a:ln>
                <a:solidFill>
                  <a:schemeClr val="tx1"/>
                </a:solidFill>
                <a:effectLst/>
                <a:uLnTx/>
                <a:uFillTx/>
                <a:latin typeface="华文琥珀" pitchFamily="2" charset="-122"/>
                <a:ea typeface="华文琥珀" pitchFamily="2" charset="-122"/>
                <a:cs typeface="+mj-cs"/>
              </a:rPr>
              <a:t>：全局版本操作路径存在性</a:t>
            </a:r>
            <a:endParaRPr kumimoji="0" lang="zh-CN" altLang="en-US" sz="2400" b="0" i="0" u="none" strike="noStrike" kern="1200" cap="none" spc="0" normalizeH="0" baseline="0" noProof="0" dirty="0">
              <a:ln>
                <a:noFill/>
              </a:ln>
              <a:solidFill>
                <a:schemeClr val="tx1"/>
              </a:solidFill>
              <a:effectLst/>
              <a:uLnTx/>
              <a:uFillTx/>
              <a:latin typeface="华文琥珀" pitchFamily="2" charset="-122"/>
              <a:ea typeface="华文琥珀" pitchFamily="2" charset="-122"/>
              <a:cs typeface="+mj-cs"/>
            </a:endParaRPr>
          </a:p>
        </p:txBody>
      </p:sp>
      <p:pic>
        <p:nvPicPr>
          <p:cNvPr id="33" name="Picture 2"/>
          <p:cNvPicPr>
            <a:picLocks noChangeAspect="1" noChangeArrowheads="1"/>
          </p:cNvPicPr>
          <p:nvPr/>
        </p:nvPicPr>
        <p:blipFill>
          <a:blip r:embed="rId4"/>
          <a:srcRect/>
          <a:stretch>
            <a:fillRect/>
          </a:stretch>
        </p:blipFill>
        <p:spPr bwMode="auto">
          <a:xfrm>
            <a:off x="304800" y="1190629"/>
            <a:ext cx="4888141" cy="2438400"/>
          </a:xfrm>
          <a:prstGeom prst="rect">
            <a:avLst/>
          </a:prstGeom>
          <a:noFill/>
          <a:ln w="9525">
            <a:noFill/>
            <a:miter lim="800000"/>
            <a:headEnd/>
            <a:tailEnd/>
          </a:ln>
        </p:spPr>
      </p:pic>
      <p:pic>
        <p:nvPicPr>
          <p:cNvPr id="38" name="Picture 3"/>
          <p:cNvPicPr>
            <a:picLocks noChangeAspect="1" noChangeArrowheads="1"/>
          </p:cNvPicPr>
          <p:nvPr/>
        </p:nvPicPr>
        <p:blipFill>
          <a:blip r:embed="rId5"/>
          <a:srcRect/>
          <a:stretch>
            <a:fillRect/>
          </a:stretch>
        </p:blipFill>
        <p:spPr bwMode="auto">
          <a:xfrm>
            <a:off x="6858000" y="1114429"/>
            <a:ext cx="1638300" cy="2886075"/>
          </a:xfrm>
          <a:prstGeom prst="rect">
            <a:avLst/>
          </a:prstGeom>
          <a:noFill/>
          <a:ln w="9525">
            <a:noFill/>
            <a:miter lim="800000"/>
            <a:headEnd/>
            <a:tailEnd/>
          </a:ln>
        </p:spPr>
      </p:pic>
      <p:sp>
        <p:nvSpPr>
          <p:cNvPr id="42" name="矩形 41"/>
          <p:cNvSpPr/>
          <p:nvPr/>
        </p:nvSpPr>
        <p:spPr bwMode="auto">
          <a:xfrm>
            <a:off x="2133600" y="1952629"/>
            <a:ext cx="304800" cy="457200"/>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45" name="矩形 44"/>
          <p:cNvSpPr/>
          <p:nvPr/>
        </p:nvSpPr>
        <p:spPr bwMode="auto">
          <a:xfrm>
            <a:off x="1371600" y="1495429"/>
            <a:ext cx="1828800" cy="1600200"/>
          </a:xfrm>
          <a:prstGeom prst="rect">
            <a:avLst/>
          </a:prstGeom>
          <a:solidFill>
            <a:schemeClr val="bg1"/>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eaLnBrk="1" latinLnBrk="0" hangingPunct="1">
              <a:lnSpc>
                <a:spcPct val="100000"/>
              </a:lnSpc>
              <a:buSzTx/>
              <a:buFont typeface="Wingdings" pitchFamily="2" charset="2"/>
              <a:buNone/>
              <a:tabLst/>
            </a:pPr>
            <a:r>
              <a:rPr lang="en-US" altLang="zh-CN" sz="1600" b="1" dirty="0" smtClean="0">
                <a:latin typeface="Times New Roman" pitchFamily="18" charset="0"/>
                <a:cs typeface="Times New Roman" pitchFamily="18" charset="0"/>
              </a:rPr>
              <a:t>versioning set:</a:t>
            </a:r>
          </a:p>
          <a:p>
            <a:r>
              <a:rPr lang="en-US" altLang="zh-CN" sz="1600" dirty="0" smtClean="0">
                <a:latin typeface="Times New Roman" pitchFamily="18" charset="0"/>
                <a:cs typeface="Times New Roman" pitchFamily="18" charset="0"/>
              </a:rPr>
              <a:t>     {V1, V2 ,V3 }</a:t>
            </a:r>
          </a:p>
          <a:p>
            <a:pPr marL="0" marR="0" indent="0" defTabSz="914400" eaLnBrk="1" latinLnBrk="0" hangingPunct="1">
              <a:lnSpc>
                <a:spcPct val="100000"/>
              </a:lnSpc>
              <a:buSzTx/>
              <a:buFont typeface="Wingdings" pitchFamily="2" charset="2"/>
              <a:buNone/>
              <a:tabLst/>
            </a:pPr>
            <a:r>
              <a:rPr lang="en-US" altLang="zh-CN" sz="1600" b="1" dirty="0" smtClean="0">
                <a:latin typeface="Times New Roman" pitchFamily="18" charset="0"/>
                <a:cs typeface="Times New Roman" pitchFamily="18" charset="0"/>
              </a:rPr>
              <a:t>object state pairs:</a:t>
            </a:r>
          </a:p>
          <a:p>
            <a:pPr marL="0" marR="0" indent="0" defTabSz="914400" eaLnBrk="1" latinLnBrk="0" hangingPunct="1">
              <a:lnSpc>
                <a:spcPct val="100000"/>
              </a:lnSpc>
              <a:buSzTx/>
              <a:buFont typeface="Wingdings" pitchFamily="2" charset="2"/>
              <a:buNone/>
              <a:tabLst/>
            </a:pPr>
            <a:r>
              <a:rPr lang="en-US" altLang="zh-CN" sz="1600" b="1" dirty="0" smtClean="0">
                <a:latin typeface="Times New Roman" pitchFamily="18" charset="0"/>
                <a:cs typeface="Times New Roman" pitchFamily="18" charset="0"/>
              </a:rPr>
              <a:t>   </a:t>
            </a:r>
            <a:r>
              <a:rPr lang="en-US" altLang="zh-CN" sz="1600" dirty="0" smtClean="0">
                <a:latin typeface="Times New Roman" pitchFamily="18" charset="0"/>
                <a:cs typeface="Times New Roman" pitchFamily="18" charset="0"/>
              </a:rPr>
              <a:t> {(s0,s2)}</a:t>
            </a:r>
            <a:endParaRPr lang="zh-CN" altLang="en-US" sz="1600" dirty="0" smtClean="0">
              <a:latin typeface="Times New Roman" pitchFamily="18" charset="0"/>
              <a:cs typeface="Times New Roman" pitchFamily="18" charset="0"/>
            </a:endParaRPr>
          </a:p>
        </p:txBody>
      </p:sp>
      <p:sp>
        <p:nvSpPr>
          <p:cNvPr id="49" name="矩形 48"/>
          <p:cNvSpPr/>
          <p:nvPr/>
        </p:nvSpPr>
        <p:spPr bwMode="auto">
          <a:xfrm>
            <a:off x="4343400" y="2409829"/>
            <a:ext cx="304800" cy="457200"/>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52" name="矩形 51"/>
          <p:cNvSpPr/>
          <p:nvPr/>
        </p:nvSpPr>
        <p:spPr bwMode="auto">
          <a:xfrm>
            <a:off x="3276600" y="1952629"/>
            <a:ext cx="1905000" cy="1600200"/>
          </a:xfrm>
          <a:prstGeom prst="rect">
            <a:avLst/>
          </a:prstGeom>
          <a:solidFill>
            <a:schemeClr val="bg1"/>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eaLnBrk="1" latinLnBrk="0" hangingPunct="1">
              <a:lnSpc>
                <a:spcPct val="100000"/>
              </a:lnSpc>
              <a:buSzTx/>
              <a:buFont typeface="Wingdings" pitchFamily="2" charset="2"/>
              <a:buNone/>
              <a:tabLst/>
            </a:pPr>
            <a:r>
              <a:rPr lang="en-US" altLang="zh-CN" sz="1600" b="1" dirty="0" smtClean="0">
                <a:latin typeface="Times New Roman" pitchFamily="18" charset="0"/>
                <a:cs typeface="Times New Roman" pitchFamily="18" charset="0"/>
              </a:rPr>
              <a:t>versioning set:</a:t>
            </a:r>
          </a:p>
          <a:p>
            <a:r>
              <a:rPr lang="en-US" altLang="zh-CN" sz="1600" b="1" dirty="0" smtClean="0">
                <a:latin typeface="Times New Roman" pitchFamily="18" charset="0"/>
                <a:cs typeface="Times New Roman" pitchFamily="18" charset="0"/>
              </a:rPr>
              <a:t>     </a:t>
            </a:r>
            <a:r>
              <a:rPr lang="en-US" altLang="zh-CN" sz="1600" dirty="0" smtClean="0">
                <a:latin typeface="Times New Roman" pitchFamily="18" charset="0"/>
                <a:cs typeface="Times New Roman" pitchFamily="18" charset="0"/>
              </a:rPr>
              <a:t>{V2, V3 }</a:t>
            </a:r>
          </a:p>
          <a:p>
            <a:r>
              <a:rPr lang="en-US" altLang="zh-CN" sz="1600" b="1" dirty="0" smtClean="0">
                <a:latin typeface="Times New Roman" pitchFamily="18" charset="0"/>
                <a:cs typeface="Times New Roman" pitchFamily="18" charset="0"/>
              </a:rPr>
              <a:t>object state pairs:</a:t>
            </a:r>
          </a:p>
          <a:p>
            <a:r>
              <a:rPr lang="en-US" altLang="zh-CN" sz="1600" dirty="0" smtClean="0">
                <a:latin typeface="Times New Roman" pitchFamily="18" charset="0"/>
                <a:cs typeface="Times New Roman" pitchFamily="18" charset="0"/>
              </a:rPr>
              <a:t>    {(s2,s1)}</a:t>
            </a:r>
            <a:endParaRPr lang="zh-CN" altLang="en-US" sz="1600" dirty="0" smtClean="0">
              <a:latin typeface="Times New Roman" pitchFamily="18" charset="0"/>
              <a:cs typeface="Times New Roman" pitchFamily="18" charset="0"/>
            </a:endParaRPr>
          </a:p>
        </p:txBody>
      </p:sp>
      <p:pic>
        <p:nvPicPr>
          <p:cNvPr id="55" name="Picture 2"/>
          <p:cNvPicPr>
            <a:picLocks noChangeAspect="1" noChangeArrowheads="1"/>
          </p:cNvPicPr>
          <p:nvPr/>
        </p:nvPicPr>
        <p:blipFill>
          <a:blip r:embed="rId6"/>
          <a:srcRect/>
          <a:stretch>
            <a:fillRect/>
          </a:stretch>
        </p:blipFill>
        <p:spPr bwMode="auto">
          <a:xfrm>
            <a:off x="5791200" y="2028829"/>
            <a:ext cx="942975" cy="1219200"/>
          </a:xfrm>
          <a:prstGeom prst="rect">
            <a:avLst/>
          </a:prstGeom>
          <a:noFill/>
          <a:ln w="9525">
            <a:noFill/>
            <a:miter lim="800000"/>
            <a:headEnd/>
            <a:tailEnd/>
          </a:ln>
        </p:spPr>
      </p:pic>
      <p:pic>
        <p:nvPicPr>
          <p:cNvPr id="56" name="Picture 3"/>
          <p:cNvPicPr>
            <a:picLocks noChangeAspect="1" noChangeArrowheads="1"/>
          </p:cNvPicPr>
          <p:nvPr/>
        </p:nvPicPr>
        <p:blipFill>
          <a:blip r:embed="rId7"/>
          <a:srcRect/>
          <a:stretch>
            <a:fillRect/>
          </a:stretch>
        </p:blipFill>
        <p:spPr bwMode="auto">
          <a:xfrm>
            <a:off x="5791200" y="1343029"/>
            <a:ext cx="942975" cy="1866900"/>
          </a:xfrm>
          <a:prstGeom prst="rect">
            <a:avLst/>
          </a:prstGeom>
          <a:noFill/>
          <a:ln w="9525">
            <a:noFill/>
            <a:miter lim="800000"/>
            <a:headEnd/>
            <a:tailEnd/>
          </a:ln>
        </p:spPr>
      </p:pic>
      <p:grpSp>
        <p:nvGrpSpPr>
          <p:cNvPr id="57" name="组合 24"/>
          <p:cNvGrpSpPr/>
          <p:nvPr/>
        </p:nvGrpSpPr>
        <p:grpSpPr>
          <a:xfrm>
            <a:off x="7543800" y="1343029"/>
            <a:ext cx="457200" cy="457200"/>
            <a:chOff x="8001000" y="4038600"/>
            <a:chExt cx="457200" cy="457200"/>
          </a:xfrm>
        </p:grpSpPr>
        <p:sp>
          <p:nvSpPr>
            <p:cNvPr id="58" name="椭圆 57"/>
            <p:cNvSpPr/>
            <p:nvPr/>
          </p:nvSpPr>
          <p:spPr bwMode="auto">
            <a:xfrm>
              <a:off x="8001000" y="4038600"/>
              <a:ext cx="457200" cy="4572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Arial" charset="0"/>
                <a:cs typeface="Arial" charset="0"/>
              </a:endParaRPr>
            </a:p>
          </p:txBody>
        </p:sp>
        <p:sp>
          <p:nvSpPr>
            <p:cNvPr id="60" name="TextBox 59"/>
            <p:cNvSpPr txBox="1"/>
            <p:nvPr/>
          </p:nvSpPr>
          <p:spPr>
            <a:xfrm>
              <a:off x="8001000" y="4038600"/>
              <a:ext cx="457200" cy="369332"/>
            </a:xfrm>
            <a:prstGeom prst="rect">
              <a:avLst/>
            </a:prstGeom>
            <a:noFill/>
          </p:spPr>
          <p:txBody>
            <a:bodyPr wrap="square" rtlCol="0">
              <a:spAutoFit/>
            </a:bodyPr>
            <a:lstStyle/>
            <a:p>
              <a:r>
                <a:rPr lang="en-US" altLang="zh-CN" sz="1800" b="1" dirty="0" smtClean="0"/>
                <a:t>s</a:t>
              </a:r>
              <a:r>
                <a:rPr lang="en-US" altLang="zh-CN" sz="1800" b="1" baseline="-25000" dirty="0" smtClean="0"/>
                <a:t>0</a:t>
              </a:r>
              <a:endParaRPr lang="zh-CN" altLang="en-US" sz="1800" b="1" baseline="-25000" dirty="0"/>
            </a:p>
          </p:txBody>
        </p:sp>
      </p:grpSp>
      <p:grpSp>
        <p:nvGrpSpPr>
          <p:cNvPr id="61" name="组合 25"/>
          <p:cNvGrpSpPr/>
          <p:nvPr/>
        </p:nvGrpSpPr>
        <p:grpSpPr>
          <a:xfrm>
            <a:off x="7543800" y="2028829"/>
            <a:ext cx="457200" cy="457200"/>
            <a:chOff x="8001000" y="4038600"/>
            <a:chExt cx="457200" cy="457200"/>
          </a:xfrm>
        </p:grpSpPr>
        <p:sp>
          <p:nvSpPr>
            <p:cNvPr id="62" name="椭圆 61"/>
            <p:cNvSpPr/>
            <p:nvPr/>
          </p:nvSpPr>
          <p:spPr bwMode="auto">
            <a:xfrm>
              <a:off x="8001000" y="4038600"/>
              <a:ext cx="457200" cy="457200"/>
            </a:xfrm>
            <a:prstGeom prst="ellipse">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Arial" charset="0"/>
                <a:cs typeface="Arial" charset="0"/>
              </a:endParaRPr>
            </a:p>
          </p:txBody>
        </p:sp>
        <p:sp>
          <p:nvSpPr>
            <p:cNvPr id="63" name="TextBox 62"/>
            <p:cNvSpPr txBox="1"/>
            <p:nvPr/>
          </p:nvSpPr>
          <p:spPr>
            <a:xfrm>
              <a:off x="8001000" y="4038600"/>
              <a:ext cx="457200" cy="369332"/>
            </a:xfrm>
            <a:prstGeom prst="rect">
              <a:avLst/>
            </a:prstGeom>
            <a:noFill/>
          </p:spPr>
          <p:txBody>
            <a:bodyPr wrap="square" rtlCol="0">
              <a:spAutoFit/>
            </a:bodyPr>
            <a:lstStyle/>
            <a:p>
              <a:r>
                <a:rPr lang="en-US" altLang="zh-CN" sz="1800" b="1" dirty="0" smtClean="0"/>
                <a:t>s</a:t>
              </a:r>
              <a:r>
                <a:rPr lang="en-US" altLang="zh-CN" sz="1800" b="1" baseline="-25000" dirty="0" smtClean="0"/>
                <a:t>1</a:t>
              </a:r>
              <a:endParaRPr lang="zh-CN" altLang="en-US" sz="1800" b="1" baseline="-25000" dirty="0"/>
            </a:p>
          </p:txBody>
        </p:sp>
      </p:grpSp>
      <p:grpSp>
        <p:nvGrpSpPr>
          <p:cNvPr id="64" name="组合 25"/>
          <p:cNvGrpSpPr/>
          <p:nvPr/>
        </p:nvGrpSpPr>
        <p:grpSpPr>
          <a:xfrm>
            <a:off x="7543800" y="2790829"/>
            <a:ext cx="457200" cy="457200"/>
            <a:chOff x="8001000" y="4038600"/>
            <a:chExt cx="457200" cy="457200"/>
          </a:xfrm>
        </p:grpSpPr>
        <p:sp>
          <p:nvSpPr>
            <p:cNvPr id="65" name="椭圆 64"/>
            <p:cNvSpPr/>
            <p:nvPr/>
          </p:nvSpPr>
          <p:spPr bwMode="auto">
            <a:xfrm>
              <a:off x="8001000" y="4038600"/>
              <a:ext cx="457200" cy="457200"/>
            </a:xfrm>
            <a:prstGeom prst="ellipse">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Arial" charset="0"/>
                <a:cs typeface="Arial" charset="0"/>
              </a:endParaRPr>
            </a:p>
          </p:txBody>
        </p:sp>
        <p:sp>
          <p:nvSpPr>
            <p:cNvPr id="66" name="TextBox 65"/>
            <p:cNvSpPr txBox="1"/>
            <p:nvPr/>
          </p:nvSpPr>
          <p:spPr>
            <a:xfrm>
              <a:off x="8001000" y="4038600"/>
              <a:ext cx="457200" cy="369332"/>
            </a:xfrm>
            <a:prstGeom prst="rect">
              <a:avLst/>
            </a:prstGeom>
            <a:noFill/>
          </p:spPr>
          <p:txBody>
            <a:bodyPr wrap="square" rtlCol="0">
              <a:spAutoFit/>
            </a:bodyPr>
            <a:lstStyle/>
            <a:p>
              <a:r>
                <a:rPr lang="en-US" altLang="zh-CN" sz="1800" b="1" dirty="0" smtClean="0"/>
                <a:t>s</a:t>
              </a:r>
              <a:r>
                <a:rPr lang="en-US" altLang="zh-CN" sz="1800" b="1" baseline="-25000" dirty="0" smtClean="0"/>
                <a:t>2</a:t>
              </a:r>
              <a:endParaRPr lang="zh-CN" altLang="en-US" sz="1800" b="1" baseline="-25000" dirty="0"/>
            </a:p>
          </p:txBody>
        </p:sp>
      </p:grpSp>
      <p:grpSp>
        <p:nvGrpSpPr>
          <p:cNvPr id="67" name="组合 24"/>
          <p:cNvGrpSpPr/>
          <p:nvPr/>
        </p:nvGrpSpPr>
        <p:grpSpPr>
          <a:xfrm>
            <a:off x="7543800" y="2790829"/>
            <a:ext cx="457200" cy="457200"/>
            <a:chOff x="8001000" y="4038600"/>
            <a:chExt cx="457200" cy="457200"/>
          </a:xfrm>
        </p:grpSpPr>
        <p:sp>
          <p:nvSpPr>
            <p:cNvPr id="68" name="椭圆 67"/>
            <p:cNvSpPr/>
            <p:nvPr/>
          </p:nvSpPr>
          <p:spPr bwMode="auto">
            <a:xfrm>
              <a:off x="8001000" y="4038600"/>
              <a:ext cx="457200" cy="4572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Arial" charset="0"/>
                <a:cs typeface="Arial" charset="0"/>
              </a:endParaRPr>
            </a:p>
          </p:txBody>
        </p:sp>
        <p:sp>
          <p:nvSpPr>
            <p:cNvPr id="69" name="TextBox 68"/>
            <p:cNvSpPr txBox="1"/>
            <p:nvPr/>
          </p:nvSpPr>
          <p:spPr>
            <a:xfrm>
              <a:off x="8001000" y="4038600"/>
              <a:ext cx="457200" cy="369332"/>
            </a:xfrm>
            <a:prstGeom prst="rect">
              <a:avLst/>
            </a:prstGeom>
            <a:noFill/>
          </p:spPr>
          <p:txBody>
            <a:bodyPr wrap="square" rtlCol="0">
              <a:spAutoFit/>
            </a:bodyPr>
            <a:lstStyle/>
            <a:p>
              <a:r>
                <a:rPr lang="en-US" altLang="zh-CN" sz="1800" b="1" dirty="0" smtClean="0"/>
                <a:t>s</a:t>
              </a:r>
              <a:r>
                <a:rPr lang="en-US" altLang="zh-CN" sz="1800" b="1" baseline="-25000" dirty="0" smtClean="0"/>
                <a:t>2</a:t>
              </a:r>
              <a:endParaRPr lang="zh-CN" altLang="en-US" sz="1800" b="1" baseline="-25000" dirty="0"/>
            </a:p>
          </p:txBody>
        </p:sp>
      </p:grpSp>
      <p:pic>
        <p:nvPicPr>
          <p:cNvPr id="70" name="Picture 3"/>
          <p:cNvPicPr>
            <a:picLocks noChangeAspect="1" noChangeArrowheads="1"/>
          </p:cNvPicPr>
          <p:nvPr/>
        </p:nvPicPr>
        <p:blipFill>
          <a:blip r:embed="rId8"/>
          <a:srcRect/>
          <a:stretch>
            <a:fillRect/>
          </a:stretch>
        </p:blipFill>
        <p:spPr bwMode="auto">
          <a:xfrm>
            <a:off x="5105400" y="3400429"/>
            <a:ext cx="1181100" cy="4762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ox(out)">
                                      <p:cBhvr>
                                        <p:cTn id="7" dur="500"/>
                                        <p:tgtEl>
                                          <p:spTgt spid="42"/>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box(out)">
                                      <p:cBhvr>
                                        <p:cTn id="11" dur="500"/>
                                        <p:tgtEl>
                                          <p:spTgt spid="45"/>
                                        </p:tgtEl>
                                      </p:cBhvr>
                                    </p:animEffect>
                                  </p:childTnLst>
                                </p:cTn>
                              </p:par>
                            </p:childTnLst>
                          </p:cTn>
                        </p:par>
                        <p:par>
                          <p:cTn id="12" fill="hold">
                            <p:stCondLst>
                              <p:cond delay="1000"/>
                            </p:stCondLst>
                            <p:childTnLst>
                              <p:par>
                                <p:cTn id="13" presetID="49" presetClass="path" presetSubtype="0" accel="50000" decel="50000" fill="hold" grpId="1" nodeType="afterEffect">
                                  <p:stCondLst>
                                    <p:cond delay="0"/>
                                  </p:stCondLst>
                                  <p:childTnLst>
                                    <p:animMotion origin="layout" path="M 3.33333E-6 -2.71676E-6 L -0.12917 0.38289 " pathEditMode="relative" rAng="0" ptsTypes="AA">
                                      <p:cBhvr>
                                        <p:cTn id="14" dur="1000" fill="hold"/>
                                        <p:tgtEl>
                                          <p:spTgt spid="45"/>
                                        </p:tgtEl>
                                        <p:attrNameLst>
                                          <p:attrName>ppt_x</p:attrName>
                                          <p:attrName>ppt_y</p:attrName>
                                        </p:attrNameLst>
                                      </p:cBhvr>
                                      <p:rCtr x="-65" y="191"/>
                                    </p:animMotion>
                                  </p:childTnLst>
                                </p:cTn>
                              </p:par>
                            </p:childTnLst>
                          </p:cTn>
                        </p:par>
                        <p:par>
                          <p:cTn id="15" fill="hold">
                            <p:stCondLst>
                              <p:cond delay="2000"/>
                            </p:stCondLst>
                            <p:childTnLst>
                              <p:par>
                                <p:cTn id="16" presetID="4" presetClass="entr" presetSubtype="32"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box(out)">
                                      <p:cBhvr>
                                        <p:cTn id="18" dur="500"/>
                                        <p:tgtEl>
                                          <p:spTgt spid="49"/>
                                        </p:tgtEl>
                                      </p:cBhvr>
                                    </p:animEffect>
                                  </p:childTnLst>
                                </p:cTn>
                              </p:par>
                            </p:childTnLst>
                          </p:cTn>
                        </p:par>
                        <p:par>
                          <p:cTn id="19" fill="hold">
                            <p:stCondLst>
                              <p:cond delay="2500"/>
                            </p:stCondLst>
                            <p:childTnLst>
                              <p:par>
                                <p:cTn id="20" presetID="4" presetClass="entr" presetSubtype="32"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box(out)">
                                      <p:cBhvr>
                                        <p:cTn id="22" dur="500"/>
                                        <p:tgtEl>
                                          <p:spTgt spid="52"/>
                                        </p:tgtEl>
                                      </p:cBhvr>
                                    </p:animEffect>
                                  </p:childTnLst>
                                </p:cTn>
                              </p:par>
                            </p:childTnLst>
                          </p:cTn>
                        </p:par>
                        <p:par>
                          <p:cTn id="23" fill="hold">
                            <p:stCondLst>
                              <p:cond delay="3000"/>
                            </p:stCondLst>
                            <p:childTnLst>
                              <p:par>
                                <p:cTn id="24" presetID="49" presetClass="path" presetSubtype="0" accel="50000" decel="50000" fill="hold" grpId="1" nodeType="afterEffect">
                                  <p:stCondLst>
                                    <p:cond delay="0"/>
                                  </p:stCondLst>
                                  <p:childTnLst>
                                    <p:animMotion origin="layout" path="M 0 1.11111E-6 L -0.07917 0.31667 " pathEditMode="relative" rAng="0" ptsTypes="AA">
                                      <p:cBhvr>
                                        <p:cTn id="25" dur="1000" fill="hold"/>
                                        <p:tgtEl>
                                          <p:spTgt spid="52"/>
                                        </p:tgtEl>
                                        <p:attrNameLst>
                                          <p:attrName>ppt_x</p:attrName>
                                          <p:attrName>ppt_y</p:attrName>
                                        </p:attrNameLst>
                                      </p:cBhvr>
                                      <p:rCtr x="-40" y="158"/>
                                    </p:animMotion>
                                  </p:childTnLst>
                                </p:cTn>
                              </p:par>
                            </p:childTnLst>
                          </p:cTn>
                        </p:par>
                        <p:par>
                          <p:cTn id="26" fill="hold">
                            <p:stCondLst>
                              <p:cond delay="4000"/>
                            </p:stCondLst>
                            <p:childTnLst>
                              <p:par>
                                <p:cTn id="27" presetID="4" presetClass="entr" presetSubtype="32"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box(out)">
                                      <p:cBhvr>
                                        <p:cTn id="29" dur="500"/>
                                        <p:tgtEl>
                                          <p:spTgt spid="57"/>
                                        </p:tgtEl>
                                      </p:cBhvr>
                                    </p:animEffect>
                                  </p:childTnLst>
                                </p:cTn>
                              </p:par>
                              <p:par>
                                <p:cTn id="30" presetID="4" presetClass="entr" presetSubtype="32" fill="hold" nodeType="with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box(out)">
                                      <p:cBhvr>
                                        <p:cTn id="32" dur="500"/>
                                        <p:tgtEl>
                                          <p:spTgt spid="64"/>
                                        </p:tgtEl>
                                      </p:cBhvr>
                                    </p:animEffect>
                                  </p:childTnLst>
                                </p:cTn>
                              </p:par>
                            </p:childTnLst>
                          </p:cTn>
                        </p:par>
                        <p:par>
                          <p:cTn id="33" fill="hold">
                            <p:stCondLst>
                              <p:cond delay="4500"/>
                            </p:stCondLst>
                            <p:childTnLst>
                              <p:par>
                                <p:cTn id="34" presetID="0" presetClass="path" presetSubtype="0" accel="50000" decel="50000" fill="hold" nodeType="afterEffect">
                                  <p:stCondLst>
                                    <p:cond delay="0"/>
                                  </p:stCondLst>
                                  <p:childTnLst>
                                    <p:animMotion origin="layout" path="M 0 0 L -0.19167 0 " pathEditMode="relative" ptsTypes="AA">
                                      <p:cBhvr>
                                        <p:cTn id="35" dur="1000" fill="hold"/>
                                        <p:tgtEl>
                                          <p:spTgt spid="57"/>
                                        </p:tgtEl>
                                        <p:attrNameLst>
                                          <p:attrName>ppt_x</p:attrName>
                                          <p:attrName>ppt_y</p:attrName>
                                        </p:attrNameLst>
                                      </p:cBhvr>
                                    </p:animMotion>
                                  </p:childTnLst>
                                </p:cTn>
                              </p:par>
                              <p:par>
                                <p:cTn id="36" presetID="0" presetClass="path" presetSubtype="0" accel="50000" decel="50000" fill="hold" nodeType="withEffect">
                                  <p:stCondLst>
                                    <p:cond delay="0"/>
                                  </p:stCondLst>
                                  <p:childTnLst>
                                    <p:animMotion origin="layout" path="M 0 0 L -0.19167 0 " pathEditMode="relative" ptsTypes="AA">
                                      <p:cBhvr>
                                        <p:cTn id="37" dur="1000" fill="hold"/>
                                        <p:tgtEl>
                                          <p:spTgt spid="64"/>
                                        </p:tgtEl>
                                        <p:attrNameLst>
                                          <p:attrName>ppt_x</p:attrName>
                                          <p:attrName>ppt_y</p:attrName>
                                        </p:attrNameLst>
                                      </p:cBhvr>
                                    </p:animMotion>
                                  </p:childTnLst>
                                </p:cTn>
                              </p:par>
                            </p:childTnLst>
                          </p:cTn>
                        </p:par>
                        <p:par>
                          <p:cTn id="38" fill="hold">
                            <p:stCondLst>
                              <p:cond delay="5500"/>
                            </p:stCondLst>
                            <p:childTnLst>
                              <p:par>
                                <p:cTn id="39" presetID="1"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childTnLst>
                          </p:cTn>
                        </p:par>
                        <p:par>
                          <p:cTn id="41" fill="hold">
                            <p:stCondLst>
                              <p:cond delay="5500"/>
                            </p:stCondLst>
                            <p:childTnLst>
                              <p:par>
                                <p:cTn id="42" presetID="4" presetClass="entr" presetSubtype="32" fill="hold" nodeType="after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box(out)">
                                      <p:cBhvr>
                                        <p:cTn id="44" dur="500"/>
                                        <p:tgtEl>
                                          <p:spTgt spid="67"/>
                                        </p:tgtEl>
                                      </p:cBhvr>
                                    </p:animEffect>
                                  </p:childTnLst>
                                </p:cTn>
                              </p:par>
                              <p:par>
                                <p:cTn id="45" presetID="4" presetClass="entr" presetSubtype="32" fill="hold" nodeType="with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box(out)">
                                      <p:cBhvr>
                                        <p:cTn id="47" dur="500"/>
                                        <p:tgtEl>
                                          <p:spTgt spid="61"/>
                                        </p:tgtEl>
                                      </p:cBhvr>
                                    </p:animEffect>
                                  </p:childTnLst>
                                </p:cTn>
                              </p:par>
                            </p:childTnLst>
                          </p:cTn>
                        </p:par>
                        <p:par>
                          <p:cTn id="48" fill="hold">
                            <p:stCondLst>
                              <p:cond delay="6000"/>
                            </p:stCondLst>
                            <p:childTnLst>
                              <p:par>
                                <p:cTn id="49" presetID="0" presetClass="path" presetSubtype="0" accel="50000" decel="50000" fill="hold" nodeType="afterEffect">
                                  <p:stCondLst>
                                    <p:cond delay="0"/>
                                  </p:stCondLst>
                                  <p:childTnLst>
                                    <p:animMotion origin="layout" path="M 0 0 L -0.19167 0 " pathEditMode="relative" ptsTypes="AA">
                                      <p:cBhvr>
                                        <p:cTn id="50" dur="1000" fill="hold"/>
                                        <p:tgtEl>
                                          <p:spTgt spid="67"/>
                                        </p:tgtEl>
                                        <p:attrNameLst>
                                          <p:attrName>ppt_x</p:attrName>
                                          <p:attrName>ppt_y</p:attrName>
                                        </p:attrNameLst>
                                      </p:cBhvr>
                                    </p:animMotion>
                                  </p:childTnLst>
                                </p:cTn>
                              </p:par>
                              <p:par>
                                <p:cTn id="51" presetID="0" presetClass="path" presetSubtype="0" accel="50000" decel="50000" fill="hold" nodeType="withEffect">
                                  <p:stCondLst>
                                    <p:cond delay="0"/>
                                  </p:stCondLst>
                                  <p:childTnLst>
                                    <p:animMotion origin="layout" path="M 0 0 L -0.19167 0 " pathEditMode="relative" ptsTypes="AA">
                                      <p:cBhvr>
                                        <p:cTn id="52" dur="1000" fill="hold"/>
                                        <p:tgtEl>
                                          <p:spTgt spid="61"/>
                                        </p:tgtEl>
                                        <p:attrNameLst>
                                          <p:attrName>ppt_x</p:attrName>
                                          <p:attrName>ppt_y</p:attrName>
                                        </p:attrNameLst>
                                      </p:cBhvr>
                                    </p:animMotion>
                                  </p:childTnLst>
                                </p:cTn>
                              </p:par>
                            </p:childTnLst>
                          </p:cTn>
                        </p:par>
                        <p:par>
                          <p:cTn id="53" fill="hold">
                            <p:stCondLst>
                              <p:cond delay="7000"/>
                            </p:stCondLst>
                            <p:childTnLst>
                              <p:par>
                                <p:cTn id="54" presetID="1" presetClass="entr" presetSubtype="0" fill="hold" nodeType="afterEffect">
                                  <p:stCondLst>
                                    <p:cond delay="0"/>
                                  </p:stCondLst>
                                  <p:childTnLst>
                                    <p:set>
                                      <p:cBhvr>
                                        <p:cTn id="55" dur="1" fill="hold">
                                          <p:stCondLst>
                                            <p:cond delay="0"/>
                                          </p:stCondLst>
                                        </p:cTn>
                                        <p:tgtEl>
                                          <p:spTgt spid="5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4" presetClass="entr" presetSubtype="32" fill="hold" nodeType="click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box(out)">
                                      <p:cBhvr>
                                        <p:cTn id="6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5" grpId="0" animBg="1"/>
      <p:bldP spid="45" grpId="1" animBg="1"/>
      <p:bldP spid="49" grpId="0" animBg="1"/>
      <p:bldP spid="52" grpId="0" animBg="1"/>
      <p:bldP spid="52"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标题 1"/>
          <p:cNvSpPr txBox="1">
            <a:spLocks/>
          </p:cNvSpPr>
          <p:nvPr/>
        </p:nvSpPr>
        <p:spPr>
          <a:xfrm>
            <a:off x="1028704" y="71414"/>
            <a:ext cx="7686700" cy="868346"/>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4400" b="0" i="0" u="none" strike="noStrike" kern="1200" cap="none" spc="0" normalizeH="0" baseline="0" noProof="0" dirty="0" smtClean="0">
                <a:ln>
                  <a:noFill/>
                </a:ln>
                <a:solidFill>
                  <a:schemeClr val="tx1"/>
                </a:solidFill>
                <a:effectLst/>
                <a:uLnTx/>
                <a:uFillTx/>
                <a:latin typeface="华文琥珀" pitchFamily="2" charset="-122"/>
                <a:ea typeface="华文琥珀" pitchFamily="2" charset="-122"/>
                <a:cs typeface="+mj-cs"/>
              </a:rPr>
              <a:t>解决方案 </a:t>
            </a:r>
            <a:r>
              <a:rPr kumimoji="0" lang="en-US" altLang="zh-CN" sz="4400" b="0" i="0" u="none" strike="noStrike" kern="1200" cap="none" spc="0" normalizeH="0" baseline="0" noProof="0" dirty="0" smtClean="0">
                <a:ln>
                  <a:noFill/>
                </a:ln>
                <a:solidFill>
                  <a:schemeClr val="tx1"/>
                </a:solidFill>
                <a:effectLst/>
                <a:uLnTx/>
                <a:uFillTx/>
                <a:latin typeface="华文琥珀" pitchFamily="2" charset="-122"/>
                <a:ea typeface="华文琥珀" pitchFamily="2" charset="-122"/>
                <a:cs typeface="+mj-cs"/>
              </a:rPr>
              <a:t>– </a:t>
            </a:r>
            <a:r>
              <a:rPr lang="zh-CN" altLang="en-US" sz="2400" dirty="0" smtClean="0">
                <a:latin typeface="华文琥珀" pitchFamily="2" charset="-122"/>
                <a:ea typeface="华文琥珀" pitchFamily="2" charset="-122"/>
                <a:cs typeface="+mj-cs"/>
              </a:rPr>
              <a:t>行为合规性</a:t>
            </a:r>
            <a:endParaRPr kumimoji="0" lang="zh-CN" altLang="en-US" sz="2400" b="0" i="0" u="none" strike="noStrike" kern="1200" cap="none" spc="0" normalizeH="0" baseline="0" noProof="0" dirty="0">
              <a:ln>
                <a:noFill/>
              </a:ln>
              <a:solidFill>
                <a:schemeClr val="tx1"/>
              </a:solidFill>
              <a:effectLst/>
              <a:uLnTx/>
              <a:uFillTx/>
              <a:latin typeface="华文琥珀" pitchFamily="2" charset="-122"/>
              <a:ea typeface="华文琥珀" pitchFamily="2" charset="-122"/>
              <a:cs typeface="+mj-cs"/>
            </a:endParaRPr>
          </a:p>
        </p:txBody>
      </p:sp>
      <p:pic>
        <p:nvPicPr>
          <p:cNvPr id="38" name="Picture 2"/>
          <p:cNvPicPr>
            <a:picLocks noChangeAspect="1" noChangeArrowheads="1"/>
          </p:cNvPicPr>
          <p:nvPr/>
        </p:nvPicPr>
        <p:blipFill>
          <a:blip r:embed="rId3"/>
          <a:srcRect/>
          <a:stretch>
            <a:fillRect/>
          </a:stretch>
        </p:blipFill>
        <p:spPr bwMode="auto">
          <a:xfrm>
            <a:off x="6477000" y="1114429"/>
            <a:ext cx="1609725" cy="2886075"/>
          </a:xfrm>
          <a:prstGeom prst="rect">
            <a:avLst/>
          </a:prstGeom>
          <a:noFill/>
          <a:ln w="9525">
            <a:noFill/>
            <a:miter lim="800000"/>
            <a:headEnd/>
            <a:tailEnd/>
          </a:ln>
        </p:spPr>
      </p:pic>
      <p:pic>
        <p:nvPicPr>
          <p:cNvPr id="42" name="Picture 2"/>
          <p:cNvPicPr>
            <a:picLocks noChangeAspect="1" noChangeArrowheads="1"/>
          </p:cNvPicPr>
          <p:nvPr/>
        </p:nvPicPr>
        <p:blipFill>
          <a:blip r:embed="rId4"/>
          <a:srcRect/>
          <a:stretch>
            <a:fillRect/>
          </a:stretch>
        </p:blipFill>
        <p:spPr bwMode="auto">
          <a:xfrm>
            <a:off x="4061666" y="4152924"/>
            <a:ext cx="4868716" cy="2633662"/>
          </a:xfrm>
          <a:prstGeom prst="rect">
            <a:avLst/>
          </a:prstGeom>
          <a:noFill/>
          <a:ln w="9525">
            <a:noFill/>
            <a:miter lim="800000"/>
            <a:headEnd/>
            <a:tailEnd/>
          </a:ln>
        </p:spPr>
      </p:pic>
      <p:pic>
        <p:nvPicPr>
          <p:cNvPr id="45" name="Picture 2"/>
          <p:cNvPicPr>
            <a:picLocks noChangeAspect="1" noChangeArrowheads="1"/>
          </p:cNvPicPr>
          <p:nvPr/>
        </p:nvPicPr>
        <p:blipFill>
          <a:blip r:embed="rId5"/>
          <a:srcRect/>
          <a:stretch>
            <a:fillRect/>
          </a:stretch>
        </p:blipFill>
        <p:spPr bwMode="auto">
          <a:xfrm>
            <a:off x="762000" y="1190629"/>
            <a:ext cx="4888141" cy="2438400"/>
          </a:xfrm>
          <a:prstGeom prst="rect">
            <a:avLst/>
          </a:prstGeom>
          <a:noFill/>
          <a:ln w="9525">
            <a:noFill/>
            <a:miter lim="800000"/>
            <a:headEnd/>
            <a:tailEnd/>
          </a:ln>
        </p:spPr>
      </p:pic>
      <p:pic>
        <p:nvPicPr>
          <p:cNvPr id="49" name="Picture 2"/>
          <p:cNvPicPr>
            <a:picLocks noChangeAspect="1" noChangeArrowheads="1"/>
          </p:cNvPicPr>
          <p:nvPr/>
        </p:nvPicPr>
        <p:blipFill>
          <a:blip r:embed="rId6"/>
          <a:srcRect/>
          <a:stretch>
            <a:fillRect/>
          </a:stretch>
        </p:blipFill>
        <p:spPr bwMode="auto">
          <a:xfrm>
            <a:off x="6477000" y="1114429"/>
            <a:ext cx="1638300" cy="2886075"/>
          </a:xfrm>
          <a:prstGeom prst="rect">
            <a:avLst/>
          </a:prstGeom>
          <a:noFill/>
          <a:ln w="9525">
            <a:noFill/>
            <a:miter lim="800000"/>
            <a:headEnd/>
            <a:tailEnd/>
          </a:ln>
        </p:spPr>
      </p:pic>
      <p:sp>
        <p:nvSpPr>
          <p:cNvPr id="52" name="TextBox 51"/>
          <p:cNvSpPr txBox="1"/>
          <p:nvPr/>
        </p:nvSpPr>
        <p:spPr>
          <a:xfrm>
            <a:off x="457200" y="1190629"/>
            <a:ext cx="609600" cy="369332"/>
          </a:xfrm>
          <a:prstGeom prst="rect">
            <a:avLst/>
          </a:prstGeom>
          <a:noFill/>
        </p:spPr>
        <p:txBody>
          <a:bodyPr wrap="square" rtlCol="0">
            <a:spAutoFit/>
          </a:bodyPr>
          <a:lstStyle/>
          <a:p>
            <a:r>
              <a:rPr lang="en-US" altLang="zh-CN" sz="1800" i="1" dirty="0" smtClean="0">
                <a:latin typeface="Kozuka Mincho Pro H" pitchFamily="18" charset="-128"/>
                <a:ea typeface="Kozuka Mincho Pro H" pitchFamily="18" charset="-128"/>
              </a:rPr>
              <a:t>P:</a:t>
            </a:r>
            <a:endParaRPr lang="zh-CN" altLang="en-US" sz="1800" i="1" dirty="0">
              <a:latin typeface="Kozuka Mincho Pro H" pitchFamily="18" charset="-128"/>
              <a:ea typeface="Kozuka Mincho Pro H" pitchFamily="18" charset="-128"/>
            </a:endParaRPr>
          </a:p>
        </p:txBody>
      </p:sp>
      <p:sp>
        <p:nvSpPr>
          <p:cNvPr id="55" name="TextBox 54"/>
          <p:cNvSpPr txBox="1"/>
          <p:nvPr/>
        </p:nvSpPr>
        <p:spPr>
          <a:xfrm>
            <a:off x="6172200" y="1266829"/>
            <a:ext cx="609600" cy="369332"/>
          </a:xfrm>
          <a:prstGeom prst="rect">
            <a:avLst/>
          </a:prstGeom>
          <a:noFill/>
        </p:spPr>
        <p:txBody>
          <a:bodyPr wrap="square" rtlCol="0">
            <a:spAutoFit/>
          </a:bodyPr>
          <a:lstStyle/>
          <a:p>
            <a:r>
              <a:rPr lang="en-US" altLang="zh-CN" sz="1800" i="1" dirty="0" smtClean="0">
                <a:latin typeface="Kozuka Mincho Pro H" pitchFamily="18" charset="-128"/>
                <a:ea typeface="Kozuka Mincho Pro H" pitchFamily="18" charset="-128"/>
              </a:rPr>
              <a:t>L:</a:t>
            </a:r>
            <a:endParaRPr lang="zh-CN" altLang="en-US" sz="1800" i="1" dirty="0">
              <a:latin typeface="Kozuka Mincho Pro H" pitchFamily="18" charset="-128"/>
              <a:ea typeface="Kozuka Mincho Pro H" pitchFamily="18" charset="-128"/>
            </a:endParaRPr>
          </a:p>
        </p:txBody>
      </p:sp>
      <p:sp>
        <p:nvSpPr>
          <p:cNvPr id="56" name="矩形 55"/>
          <p:cNvSpPr/>
          <p:nvPr/>
        </p:nvSpPr>
        <p:spPr bwMode="auto">
          <a:xfrm>
            <a:off x="0" y="3962400"/>
            <a:ext cx="3962400" cy="609600"/>
          </a:xfrm>
          <a:prstGeom prst="rect">
            <a:avLst/>
          </a:prstGeom>
          <a:no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altLang="zh-CN" sz="2000" b="1" dirty="0" err="1" smtClean="0"/>
              <a:t>Behavioural</a:t>
            </a:r>
            <a:r>
              <a:rPr lang="en-US" altLang="zh-CN" sz="2000" b="1" dirty="0" smtClean="0"/>
              <a:t>  compliance</a:t>
            </a:r>
            <a:r>
              <a:rPr lang="zh-CN" altLang="en-US" sz="2000" b="1" dirty="0" smtClean="0"/>
              <a:t>：</a:t>
            </a:r>
          </a:p>
        </p:txBody>
      </p:sp>
      <p:sp>
        <p:nvSpPr>
          <p:cNvPr id="58" name="矩形 57"/>
          <p:cNvSpPr/>
          <p:nvPr/>
        </p:nvSpPr>
        <p:spPr bwMode="auto">
          <a:xfrm>
            <a:off x="152400" y="4495800"/>
            <a:ext cx="2971800" cy="609600"/>
          </a:xfrm>
          <a:prstGeom prst="rect">
            <a:avLst/>
          </a:prstGeom>
          <a:no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altLang="zh-CN" sz="1800" dirty="0" smtClean="0"/>
              <a:t>   </a:t>
            </a:r>
            <a:r>
              <a:rPr lang="en-US" altLang="zh-CN" sz="1800" dirty="0" smtClean="0">
                <a:latin typeface="Cambria Math"/>
                <a:ea typeface="Cambria Math"/>
              </a:rPr>
              <a:t>•</a:t>
            </a:r>
            <a:r>
              <a:rPr lang="en-US" altLang="zh-CN" dirty="0" smtClean="0"/>
              <a:t> </a:t>
            </a:r>
            <a:r>
              <a:rPr lang="zh-CN" altLang="en-US" sz="1800" i="1" dirty="0" smtClean="0"/>
              <a:t>可完成</a:t>
            </a:r>
          </a:p>
        </p:txBody>
      </p:sp>
      <p:sp>
        <p:nvSpPr>
          <p:cNvPr id="60" name="矩形 59"/>
          <p:cNvSpPr/>
          <p:nvPr/>
        </p:nvSpPr>
        <p:spPr bwMode="auto">
          <a:xfrm>
            <a:off x="304800" y="5181600"/>
            <a:ext cx="1981200" cy="381000"/>
          </a:xfrm>
          <a:prstGeom prst="rect">
            <a:avLst/>
          </a:prstGeom>
          <a:no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altLang="zh-CN" sz="1800" dirty="0" smtClean="0"/>
              <a:t> </a:t>
            </a:r>
            <a:r>
              <a:rPr lang="en-US" altLang="zh-CN" sz="1800" dirty="0" smtClean="0">
                <a:latin typeface="Cambria Math"/>
                <a:ea typeface="Cambria Math"/>
              </a:rPr>
              <a:t>•</a:t>
            </a:r>
            <a:r>
              <a:rPr lang="en-US" altLang="zh-CN" sz="1800" dirty="0" smtClean="0"/>
              <a:t> </a:t>
            </a:r>
            <a:r>
              <a:rPr lang="zh-CN" altLang="en-US" sz="1800" i="1" dirty="0" smtClean="0">
                <a:solidFill>
                  <a:srgbClr val="FF0000"/>
                </a:solidFill>
              </a:rPr>
              <a:t>无死任务</a:t>
            </a:r>
            <a:endParaRPr lang="zh-CN" altLang="en-US" sz="1800" i="1" dirty="0">
              <a:solidFill>
                <a:srgbClr val="FF0000"/>
              </a:solidFill>
            </a:endParaRPr>
          </a:p>
        </p:txBody>
      </p:sp>
      <p:sp>
        <p:nvSpPr>
          <p:cNvPr id="62" name="矩形 61"/>
          <p:cNvSpPr/>
          <p:nvPr/>
        </p:nvSpPr>
        <p:spPr bwMode="auto">
          <a:xfrm>
            <a:off x="152400" y="5486400"/>
            <a:ext cx="2971800" cy="609600"/>
          </a:xfrm>
          <a:prstGeom prst="rect">
            <a:avLst/>
          </a:prstGeom>
          <a:no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zh-CN" altLang="en-US" sz="1800" i="1" dirty="0"/>
          </a:p>
        </p:txBody>
      </p:sp>
      <p:sp>
        <p:nvSpPr>
          <p:cNvPr id="63" name="矩形 62"/>
          <p:cNvSpPr/>
          <p:nvPr/>
        </p:nvSpPr>
        <p:spPr bwMode="auto">
          <a:xfrm>
            <a:off x="304800" y="5791200"/>
            <a:ext cx="2667000" cy="609600"/>
          </a:xfrm>
          <a:prstGeom prst="rect">
            <a:avLst/>
          </a:prstGeom>
          <a:no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altLang="zh-CN" sz="1800" dirty="0" smtClean="0">
                <a:latin typeface="Cambria Math"/>
                <a:ea typeface="Cambria Math"/>
              </a:rPr>
              <a:t>•  </a:t>
            </a:r>
            <a:r>
              <a:rPr lang="zh-CN" altLang="en-US" sz="1800" i="1" dirty="0" smtClean="0">
                <a:solidFill>
                  <a:srgbClr val="FF0000"/>
                </a:solidFill>
              </a:rPr>
              <a:t>无未使用的版本操作标注</a:t>
            </a:r>
            <a:endParaRPr lang="zh-CN" altLang="en-US" sz="1800" i="1" dirty="0">
              <a:solidFill>
                <a:srgbClr val="FF0000"/>
              </a:solidFill>
            </a:endParaRPr>
          </a:p>
        </p:txBody>
      </p:sp>
      <p:sp>
        <p:nvSpPr>
          <p:cNvPr id="65" name="矩形 64"/>
          <p:cNvSpPr/>
          <p:nvPr/>
        </p:nvSpPr>
        <p:spPr bwMode="auto">
          <a:xfrm>
            <a:off x="1447800" y="1952629"/>
            <a:ext cx="304800" cy="457200"/>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66" name="椭圆 65"/>
          <p:cNvSpPr/>
          <p:nvPr/>
        </p:nvSpPr>
        <p:spPr bwMode="auto">
          <a:xfrm>
            <a:off x="7162800" y="1343029"/>
            <a:ext cx="457200" cy="4572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68" name="椭圆 67"/>
          <p:cNvSpPr/>
          <p:nvPr/>
        </p:nvSpPr>
        <p:spPr bwMode="auto">
          <a:xfrm>
            <a:off x="7162800" y="2105029"/>
            <a:ext cx="457200" cy="4572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69" name="矩形 68"/>
          <p:cNvSpPr/>
          <p:nvPr/>
        </p:nvSpPr>
        <p:spPr bwMode="auto">
          <a:xfrm>
            <a:off x="4038600" y="5448324"/>
            <a:ext cx="4953000" cy="4572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70" name="矩形 69"/>
          <p:cNvSpPr/>
          <p:nvPr/>
        </p:nvSpPr>
        <p:spPr bwMode="auto">
          <a:xfrm>
            <a:off x="4038600" y="6362724"/>
            <a:ext cx="4953000" cy="3810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74" name="矩形 73"/>
          <p:cNvSpPr/>
          <p:nvPr/>
        </p:nvSpPr>
        <p:spPr bwMode="auto">
          <a:xfrm>
            <a:off x="5181600" y="733429"/>
            <a:ext cx="304800" cy="457200"/>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75" name="TextBox 74"/>
          <p:cNvSpPr txBox="1"/>
          <p:nvPr/>
        </p:nvSpPr>
        <p:spPr>
          <a:xfrm>
            <a:off x="5867400" y="6362724"/>
            <a:ext cx="609600" cy="381000"/>
          </a:xfrm>
          <a:prstGeom prst="rect">
            <a:avLst/>
          </a:prstGeom>
          <a:noFill/>
        </p:spPr>
        <p:txBody>
          <a:bodyPr wrap="square" rtlCol="0">
            <a:spAutoFit/>
          </a:bodyPr>
          <a:lstStyle/>
          <a:p>
            <a:r>
              <a:rPr lang="en-US" altLang="zh-CN" sz="1800" b="1" dirty="0" smtClean="0">
                <a:solidFill>
                  <a:srgbClr val="FF0000"/>
                </a:solidFill>
              </a:rPr>
              <a:t>V4</a:t>
            </a:r>
            <a:endParaRPr lang="zh-CN" altLang="en-US" sz="1800" b="1" dirty="0">
              <a:solidFill>
                <a:srgbClr val="FF0000"/>
              </a:solidFill>
            </a:endParaRPr>
          </a:p>
        </p:txBody>
      </p:sp>
      <p:sp>
        <p:nvSpPr>
          <p:cNvPr id="76" name="椭圆 75"/>
          <p:cNvSpPr/>
          <p:nvPr/>
        </p:nvSpPr>
        <p:spPr bwMode="auto">
          <a:xfrm>
            <a:off x="7162800" y="2790829"/>
            <a:ext cx="457200" cy="4572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77" name="TextBox 76"/>
          <p:cNvSpPr txBox="1"/>
          <p:nvPr/>
        </p:nvSpPr>
        <p:spPr>
          <a:xfrm>
            <a:off x="6172200" y="6362724"/>
            <a:ext cx="685800" cy="369332"/>
          </a:xfrm>
          <a:prstGeom prst="rect">
            <a:avLst/>
          </a:prstGeom>
          <a:noFill/>
        </p:spPr>
        <p:txBody>
          <a:bodyPr wrap="square" rtlCol="0">
            <a:spAutoFit/>
          </a:bodyPr>
          <a:lstStyle/>
          <a:p>
            <a:r>
              <a:rPr lang="en-US" altLang="zh-CN" sz="1800" b="1" dirty="0" smtClean="0">
                <a:solidFill>
                  <a:srgbClr val="FF0000"/>
                </a:solidFill>
              </a:rPr>
              <a:t>V5</a:t>
            </a:r>
            <a:endParaRPr lang="zh-CN" altLang="en-US" sz="1800" b="1" dirty="0">
              <a:solidFill>
                <a:srgbClr val="FF0000"/>
              </a:solidFill>
            </a:endParaRPr>
          </a:p>
        </p:txBody>
      </p:sp>
      <p:sp>
        <p:nvSpPr>
          <p:cNvPr id="78" name="椭圆 77"/>
          <p:cNvSpPr/>
          <p:nvPr/>
        </p:nvSpPr>
        <p:spPr bwMode="auto">
          <a:xfrm>
            <a:off x="7162800" y="2790829"/>
            <a:ext cx="457200" cy="4572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79" name="矩形 78"/>
          <p:cNvSpPr/>
          <p:nvPr/>
        </p:nvSpPr>
        <p:spPr bwMode="auto">
          <a:xfrm>
            <a:off x="1447800" y="2867029"/>
            <a:ext cx="304800" cy="457200"/>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80" name="矩形 79"/>
          <p:cNvSpPr/>
          <p:nvPr/>
        </p:nvSpPr>
        <p:spPr bwMode="auto">
          <a:xfrm>
            <a:off x="4038600" y="5905524"/>
            <a:ext cx="4953000" cy="4572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81" name="椭圆 80"/>
          <p:cNvSpPr/>
          <p:nvPr/>
        </p:nvSpPr>
        <p:spPr bwMode="auto">
          <a:xfrm>
            <a:off x="7162800" y="1343029"/>
            <a:ext cx="457200" cy="4572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82" name="椭圆 81"/>
          <p:cNvSpPr/>
          <p:nvPr/>
        </p:nvSpPr>
        <p:spPr bwMode="auto">
          <a:xfrm>
            <a:off x="5257800" y="2409829"/>
            <a:ext cx="457200" cy="4572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ox(out)">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2" nodeType="clickEffect">
                                  <p:stCondLst>
                                    <p:cond delay="0"/>
                                  </p:stCondLst>
                                  <p:childTnLst>
                                    <p:animMotion origin="layout" path="M 0 2.22222E-6 L 0.125 2.22222E-6 " pathEditMode="relative" rAng="0" ptsTypes="AA">
                                      <p:cBhvr>
                                        <p:cTn id="11" dur="1000" fill="hold"/>
                                        <p:tgtEl>
                                          <p:spTgt spid="65"/>
                                        </p:tgtEl>
                                        <p:attrNameLst>
                                          <p:attrName>ppt_x</p:attrName>
                                          <p:attrName>ppt_y</p:attrName>
                                        </p:attrNameLst>
                                      </p:cBhvr>
                                      <p:rCtr x="63" y="0"/>
                                    </p:animMotion>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wipe(up)">
                                      <p:cBhvr>
                                        <p:cTn id="15" dur="500"/>
                                        <p:tgtEl>
                                          <p:spTgt spid="69"/>
                                        </p:tgtEl>
                                      </p:cBhvr>
                                    </p:animEffec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childTnLst>
                          </p:cTn>
                        </p:par>
                        <p:par>
                          <p:cTn id="19" fill="hold">
                            <p:stCondLst>
                              <p:cond delay="1500"/>
                            </p:stCondLst>
                            <p:childTnLst>
                              <p:par>
                                <p:cTn id="20" presetID="0" presetClass="path" presetSubtype="0" accel="50000" decel="50000" fill="hold" grpId="1" nodeType="afterEffect">
                                  <p:stCondLst>
                                    <p:cond delay="0"/>
                                  </p:stCondLst>
                                  <p:childTnLst>
                                    <p:animMotion origin="layout" path="M 0 0 L 0 0.11111 " pathEditMode="relative" ptsTypes="AA">
                                      <p:cBhvr>
                                        <p:cTn id="21" dur="1000" fill="hold"/>
                                        <p:tgtEl>
                                          <p:spTgt spid="66"/>
                                        </p:tgtEl>
                                        <p:attrNameLst>
                                          <p:attrName>ppt_x</p:attrName>
                                          <p:attrName>ppt_y</p:attrName>
                                        </p:attrNameLst>
                                      </p:cBhvr>
                                    </p:animMotion>
                                  </p:childTnLst>
                                </p:cTn>
                              </p:par>
                            </p:childTnLst>
                          </p:cTn>
                        </p:par>
                        <p:par>
                          <p:cTn id="22" fill="hold">
                            <p:stCondLst>
                              <p:cond delay="2500"/>
                            </p:stCondLst>
                            <p:childTnLst>
                              <p:par>
                                <p:cTn id="23" presetID="1" presetClass="entr" presetSubtype="0" fill="hold" grpId="0" nodeType="after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par>
                                <p:cTn id="25" presetID="1" presetClass="exit" presetSubtype="0" fill="hold" grpId="2" nodeType="withEffect">
                                  <p:stCondLst>
                                    <p:cond delay="0"/>
                                  </p:stCondLst>
                                  <p:childTnLst>
                                    <p:set>
                                      <p:cBhvr>
                                        <p:cTn id="26" dur="1" fill="hold">
                                          <p:stCondLst>
                                            <p:cond delay="0"/>
                                          </p:stCondLst>
                                        </p:cTn>
                                        <p:tgtEl>
                                          <p:spTgt spid="66"/>
                                        </p:tgtEl>
                                        <p:attrNameLst>
                                          <p:attrName>style.visibility</p:attrName>
                                        </p:attrNameLst>
                                      </p:cBhvr>
                                      <p:to>
                                        <p:strVal val="hidden"/>
                                      </p:to>
                                    </p:set>
                                  </p:childTnLst>
                                </p:cTn>
                              </p:par>
                            </p:childTnLst>
                          </p:cTn>
                        </p:par>
                        <p:par>
                          <p:cTn id="27" fill="hold">
                            <p:stCondLst>
                              <p:cond delay="2500"/>
                            </p:stCondLst>
                            <p:childTnLst>
                              <p:par>
                                <p:cTn id="28" presetID="0" presetClass="path" presetSubtype="0" accel="50000" decel="50000" fill="hold" grpId="1" nodeType="afterEffect">
                                  <p:stCondLst>
                                    <p:cond delay="0"/>
                                  </p:stCondLst>
                                  <p:childTnLst>
                                    <p:animMotion origin="layout" path="M -3.33333E-6 5.55112E-17 L -3.33333E-6 0.1 " pathEditMode="relative" rAng="0" ptsTypes="AA">
                                      <p:cBhvr>
                                        <p:cTn id="29" dur="1000" fill="hold"/>
                                        <p:tgtEl>
                                          <p:spTgt spid="68"/>
                                        </p:tgtEl>
                                        <p:attrNameLst>
                                          <p:attrName>ppt_x</p:attrName>
                                          <p:attrName>ppt_y</p:attrName>
                                        </p:attrNameLst>
                                      </p:cBhvr>
                                      <p:rCtr x="0" y="50"/>
                                    </p:animMotion>
                                  </p:childTnLst>
                                </p:cTn>
                              </p:par>
                            </p:childTnLst>
                          </p:cTn>
                        </p:par>
                        <p:par>
                          <p:cTn id="30" fill="hold">
                            <p:stCondLst>
                              <p:cond delay="3500"/>
                            </p:stCondLst>
                            <p:childTnLst>
                              <p:par>
                                <p:cTn id="31" presetID="1" presetClass="entr" presetSubtype="0"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69"/>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65"/>
                                        </p:tgtEl>
                                        <p:attrNameLst>
                                          <p:attrName>style.visibility</p:attrName>
                                        </p:attrNameLst>
                                      </p:cBhvr>
                                      <p:to>
                                        <p:strVal val="hidden"/>
                                      </p:to>
                                    </p:set>
                                  </p:childTnLst>
                                </p:cTn>
                              </p:par>
                            </p:childTnLst>
                          </p:cTn>
                        </p:par>
                        <p:par>
                          <p:cTn id="37" fill="hold">
                            <p:stCondLst>
                              <p:cond delay="3500"/>
                            </p:stCondLst>
                            <p:childTnLst>
                              <p:par>
                                <p:cTn id="38" presetID="0" presetClass="path" presetSubtype="0" accel="50000" decel="50000" fill="hold" grpId="2" nodeType="afterEffect">
                                  <p:stCondLst>
                                    <p:cond delay="0"/>
                                  </p:stCondLst>
                                  <p:childTnLst>
                                    <p:animMotion origin="layout" path="M -0.28334 0.17778 C -0.24167 0.17222 -0.2 0.16667 -0.15834 0.17778 C -0.11667 0.18889 -0.075 0.21667 -0.03334 0.24444 " pathEditMode="relative" rAng="0" ptsTypes="aaA">
                                      <p:cBhvr>
                                        <p:cTn id="39" dur="2000" fill="hold"/>
                                        <p:tgtEl>
                                          <p:spTgt spid="74"/>
                                        </p:tgtEl>
                                        <p:attrNameLst>
                                          <p:attrName>ppt_x</p:attrName>
                                          <p:attrName>ppt_y</p:attrName>
                                        </p:attrNameLst>
                                      </p:cBhvr>
                                      <p:rCtr x="125" y="28"/>
                                    </p:animMotion>
                                  </p:childTnLst>
                                </p:cTn>
                              </p:par>
                            </p:childTnLst>
                          </p:cTn>
                        </p:par>
                        <p:par>
                          <p:cTn id="40" fill="hold">
                            <p:stCondLst>
                              <p:cond delay="5500"/>
                            </p:stCondLst>
                            <p:childTnLst>
                              <p:par>
                                <p:cTn id="41" presetID="22" presetClass="entr" presetSubtype="1" fill="hold" grpId="0"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wipe(up)">
                                      <p:cBhvr>
                                        <p:cTn id="43" dur="500"/>
                                        <p:tgtEl>
                                          <p:spTgt spid="70"/>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75"/>
                                        </p:tgtEl>
                                        <p:attrNameLst>
                                          <p:attrName>style.visibility</p:attrName>
                                        </p:attrNameLst>
                                      </p:cBhvr>
                                      <p:to>
                                        <p:strVal val="visible"/>
                                      </p:to>
                                    </p:set>
                                    <p:animEffect transition="in" filter="checkerboard(across)">
                                      <p:cBhvr>
                                        <p:cTn id="48" dur="500"/>
                                        <p:tgtEl>
                                          <p:spTgt spid="75"/>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6"/>
                                        </p:tgtEl>
                                        <p:attrNameLst>
                                          <p:attrName>style.visibility</p:attrName>
                                        </p:attrNameLst>
                                      </p:cBhvr>
                                      <p:to>
                                        <p:strVal val="visible"/>
                                      </p:to>
                                    </p:set>
                                  </p:childTnLst>
                                </p:cTn>
                              </p:par>
                            </p:childTnLst>
                          </p:cTn>
                        </p:par>
                        <p:par>
                          <p:cTn id="53" fill="hold">
                            <p:stCondLst>
                              <p:cond delay="0"/>
                            </p:stCondLst>
                            <p:childTnLst>
                              <p:par>
                                <p:cTn id="54" presetID="0" presetClass="path" presetSubtype="0" accel="50000" decel="50000" fill="hold" grpId="1" nodeType="afterEffect">
                                  <p:stCondLst>
                                    <p:cond delay="0"/>
                                  </p:stCondLst>
                                  <p:childTnLst>
                                    <p:animMotion origin="layout" path="M -3.33333E-6 0 L -3.33333E-6 0.11111 " pathEditMode="relative" rAng="0" ptsTypes="AA">
                                      <p:cBhvr>
                                        <p:cTn id="55" dur="1000" fill="hold"/>
                                        <p:tgtEl>
                                          <p:spTgt spid="76"/>
                                        </p:tgtEl>
                                        <p:attrNameLst>
                                          <p:attrName>ppt_x</p:attrName>
                                          <p:attrName>ppt_y</p:attrName>
                                        </p:attrNameLst>
                                      </p:cBhvr>
                                      <p:rCtr x="0" y="56"/>
                                    </p:animMotion>
                                  </p:childTnLst>
                                </p:cTn>
                              </p:par>
                              <p:par>
                                <p:cTn id="56" presetID="1" presetClass="exit" presetSubtype="0" fill="hold" grpId="3" nodeType="withEffect">
                                  <p:stCondLst>
                                    <p:cond delay="0"/>
                                  </p:stCondLst>
                                  <p:childTnLst>
                                    <p:set>
                                      <p:cBhvr>
                                        <p:cTn id="57" dur="1" fill="hold">
                                          <p:stCondLst>
                                            <p:cond delay="0"/>
                                          </p:stCondLst>
                                        </p:cTn>
                                        <p:tgtEl>
                                          <p:spTgt spid="68"/>
                                        </p:tgtEl>
                                        <p:attrNameLst>
                                          <p:attrName>style.visibility</p:attrName>
                                        </p:attrNameLst>
                                      </p:cBhvr>
                                      <p:to>
                                        <p:strVal val="hidden"/>
                                      </p:to>
                                    </p:set>
                                  </p:childTnLst>
                                </p:cTn>
                              </p:par>
                            </p:childTnLst>
                          </p:cTn>
                        </p:par>
                        <p:par>
                          <p:cTn id="58" fill="hold">
                            <p:stCondLst>
                              <p:cond delay="1000"/>
                            </p:stCondLst>
                            <p:childTnLst>
                              <p:par>
                                <p:cTn id="59" presetID="1" presetClass="exit" presetSubtype="0" fill="hold" grpId="3" nodeType="afterEffect">
                                  <p:stCondLst>
                                    <p:cond delay="0"/>
                                  </p:stCondLst>
                                  <p:childTnLst>
                                    <p:set>
                                      <p:cBhvr>
                                        <p:cTn id="60" dur="1" fill="hold">
                                          <p:stCondLst>
                                            <p:cond delay="0"/>
                                          </p:stCondLst>
                                        </p:cTn>
                                        <p:tgtEl>
                                          <p:spTgt spid="74"/>
                                        </p:tgtEl>
                                        <p:attrNameLst>
                                          <p:attrName>style.visibility</p:attrName>
                                        </p:attrNameLst>
                                      </p:cBhvr>
                                      <p:to>
                                        <p:strVal val="hidden"/>
                                      </p:to>
                                    </p:set>
                                  </p:childTnLst>
                                </p:cTn>
                              </p:par>
                            </p:childTnLst>
                          </p:cTn>
                        </p:par>
                        <p:par>
                          <p:cTn id="61" fill="hold">
                            <p:stCondLst>
                              <p:cond delay="1000"/>
                            </p:stCondLst>
                            <p:childTnLst>
                              <p:par>
                                <p:cTn id="62" presetID="5" presetClass="entr" presetSubtype="10" fill="hold" grpId="0" nodeType="afterEffect">
                                  <p:stCondLst>
                                    <p:cond delay="0"/>
                                  </p:stCondLst>
                                  <p:childTnLst>
                                    <p:set>
                                      <p:cBhvr>
                                        <p:cTn id="63" dur="1" fill="hold">
                                          <p:stCondLst>
                                            <p:cond delay="0"/>
                                          </p:stCondLst>
                                        </p:cTn>
                                        <p:tgtEl>
                                          <p:spTgt spid="82"/>
                                        </p:tgtEl>
                                        <p:attrNameLst>
                                          <p:attrName>style.visibility</p:attrName>
                                        </p:attrNameLst>
                                      </p:cBhvr>
                                      <p:to>
                                        <p:strVal val="visible"/>
                                      </p:to>
                                    </p:set>
                                    <p:animEffect transition="in" filter="checkerboard(across)">
                                      <p:cBhvr>
                                        <p:cTn id="64" dur="500"/>
                                        <p:tgtEl>
                                          <p:spTgt spid="82"/>
                                        </p:tgtEl>
                                      </p:cBhvr>
                                    </p:animEffect>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grpId="0" nodeType="click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checkerboard(across)">
                                      <p:cBhvr>
                                        <p:cTn id="69" dur="500"/>
                                        <p:tgtEl>
                                          <p:spTgt spid="77"/>
                                        </p:tgtEl>
                                      </p:cBhvr>
                                    </p:animEffect>
                                  </p:childTnLst>
                                </p:cTn>
                              </p:par>
                              <p:par>
                                <p:cTn id="70" presetID="1" presetClass="entr" presetSubtype="0" fill="hold" grpId="4" nodeType="withEffect">
                                  <p:stCondLst>
                                    <p:cond delay="0"/>
                                  </p:stCondLst>
                                  <p:childTnLst>
                                    <p:set>
                                      <p:cBhvr>
                                        <p:cTn id="71" dur="1" fill="hold">
                                          <p:stCondLst>
                                            <p:cond delay="0"/>
                                          </p:stCondLst>
                                        </p:cTn>
                                        <p:tgtEl>
                                          <p:spTgt spid="74"/>
                                        </p:tgtEl>
                                        <p:attrNameLst>
                                          <p:attrName>style.visibility</p:attrName>
                                        </p:attrNameLst>
                                      </p:cBhvr>
                                      <p:to>
                                        <p:strVal val="visible"/>
                                      </p:to>
                                    </p:set>
                                  </p:childTnLst>
                                </p:cTn>
                              </p:par>
                              <p:par>
                                <p:cTn id="72" presetID="1" presetClass="exit" presetSubtype="0" fill="hold" grpId="2" nodeType="withEffect">
                                  <p:stCondLst>
                                    <p:cond delay="0"/>
                                  </p:stCondLst>
                                  <p:childTnLst>
                                    <p:set>
                                      <p:cBhvr>
                                        <p:cTn id="73" dur="1" fill="hold">
                                          <p:stCondLst>
                                            <p:cond delay="0"/>
                                          </p:stCondLst>
                                        </p:cTn>
                                        <p:tgtEl>
                                          <p:spTgt spid="76"/>
                                        </p:tgtEl>
                                        <p:attrNameLst>
                                          <p:attrName>style.visibility</p:attrName>
                                        </p:attrNameLst>
                                      </p:cBhvr>
                                      <p:to>
                                        <p:strVal val="hidden"/>
                                      </p:to>
                                    </p:set>
                                  </p:childTnLst>
                                </p:cTn>
                              </p:par>
                              <p:par>
                                <p:cTn id="74" presetID="1" presetClass="exit" presetSubtype="0" fill="hold" grpId="1" nodeType="withEffect">
                                  <p:stCondLst>
                                    <p:cond delay="0"/>
                                  </p:stCondLst>
                                  <p:childTnLst>
                                    <p:set>
                                      <p:cBhvr>
                                        <p:cTn id="75" dur="1" fill="hold">
                                          <p:stCondLst>
                                            <p:cond delay="0"/>
                                          </p:stCondLst>
                                        </p:cTn>
                                        <p:tgtEl>
                                          <p:spTgt spid="75"/>
                                        </p:tgtEl>
                                        <p:attrNameLst>
                                          <p:attrName>style.visibility</p:attrName>
                                        </p:attrNameLst>
                                      </p:cBhvr>
                                      <p:to>
                                        <p:strVal val="hidden"/>
                                      </p:to>
                                    </p:set>
                                  </p:childTnLst>
                                </p:cTn>
                              </p:par>
                              <p:par>
                                <p:cTn id="76" presetID="1" presetClass="exit" presetSubtype="0" fill="hold" grpId="1" nodeType="withEffect">
                                  <p:stCondLst>
                                    <p:cond delay="0"/>
                                  </p:stCondLst>
                                  <p:childTnLst>
                                    <p:set>
                                      <p:cBhvr>
                                        <p:cTn id="77" dur="1" fill="hold">
                                          <p:stCondLst>
                                            <p:cond delay="0"/>
                                          </p:stCondLst>
                                        </p:cTn>
                                        <p:tgtEl>
                                          <p:spTgt spid="82"/>
                                        </p:tgtEl>
                                        <p:attrNameLst>
                                          <p:attrName>style.visibility</p:attrName>
                                        </p:attrNameLst>
                                      </p:cBhvr>
                                      <p:to>
                                        <p:strVal val="hidden"/>
                                      </p:to>
                                    </p:set>
                                  </p:childTnLst>
                                </p:cTn>
                              </p:par>
                              <p:par>
                                <p:cTn id="78" presetID="1" presetClass="entr" presetSubtype="0" fill="hold" grpId="0" nodeType="withEffect">
                                  <p:stCondLst>
                                    <p:cond delay="0"/>
                                  </p:stCondLst>
                                  <p:childTnLst>
                                    <p:set>
                                      <p:cBhvr>
                                        <p:cTn id="79" dur="1" fill="hold">
                                          <p:stCondLst>
                                            <p:cond delay="0"/>
                                          </p:stCondLst>
                                        </p:cTn>
                                        <p:tgtEl>
                                          <p:spTgt spid="78"/>
                                        </p:tgtEl>
                                        <p:attrNameLst>
                                          <p:attrName>style.visibility</p:attrName>
                                        </p:attrNameLst>
                                      </p:cBhvr>
                                      <p:to>
                                        <p:strVal val="visible"/>
                                      </p:to>
                                    </p:set>
                                  </p:childTnLst>
                                </p:cTn>
                              </p:par>
                            </p:childTnLst>
                          </p:cTn>
                        </p:par>
                        <p:par>
                          <p:cTn id="80" fill="hold">
                            <p:stCondLst>
                              <p:cond delay="500"/>
                            </p:stCondLst>
                            <p:childTnLst>
                              <p:par>
                                <p:cTn id="81" presetID="0" presetClass="path" presetSubtype="0" accel="50000" decel="50000" fill="hold" grpId="1" nodeType="afterEffect">
                                  <p:stCondLst>
                                    <p:cond delay="0"/>
                                  </p:stCondLst>
                                  <p:childTnLst>
                                    <p:animMotion origin="layout" path="M -3.33333E-6 0 C -0.02152 0.00972 -0.04288 0.01944 -0.05399 0.03796 C -0.0651 0.05648 -0.06458 0.09884 -0.06666 0.11111 " pathEditMode="relative" rAng="0" ptsTypes="aaA">
                                      <p:cBhvr>
                                        <p:cTn id="82" dur="1000" fill="hold"/>
                                        <p:tgtEl>
                                          <p:spTgt spid="78"/>
                                        </p:tgtEl>
                                        <p:attrNameLst>
                                          <p:attrName>ppt_x</p:attrName>
                                          <p:attrName>ppt_y</p:attrName>
                                        </p:attrNameLst>
                                      </p:cBhvr>
                                      <p:rCtr x="-33" y="56"/>
                                    </p:animMotion>
                                  </p:childTnLst>
                                </p:cTn>
                              </p:par>
                            </p:childTnLst>
                          </p:cTn>
                        </p:par>
                        <p:par>
                          <p:cTn id="83" fill="hold">
                            <p:stCondLst>
                              <p:cond delay="1500"/>
                            </p:stCondLst>
                            <p:childTnLst>
                              <p:par>
                                <p:cTn id="84" presetID="5" presetClass="exit" presetSubtype="10" fill="hold" grpId="5" nodeType="afterEffect">
                                  <p:stCondLst>
                                    <p:cond delay="0"/>
                                  </p:stCondLst>
                                  <p:childTnLst>
                                    <p:animEffect transition="out" filter="checkerboard(across)">
                                      <p:cBhvr>
                                        <p:cTn id="85" dur="500"/>
                                        <p:tgtEl>
                                          <p:spTgt spid="74"/>
                                        </p:tgtEl>
                                      </p:cBhvr>
                                    </p:animEffect>
                                    <p:set>
                                      <p:cBhvr>
                                        <p:cTn id="86" dur="1" fill="hold">
                                          <p:stCondLst>
                                            <p:cond delay="499"/>
                                          </p:stCondLst>
                                        </p:cTn>
                                        <p:tgtEl>
                                          <p:spTgt spid="74"/>
                                        </p:tgtEl>
                                        <p:attrNameLst>
                                          <p:attrName>style.visibility</p:attrName>
                                        </p:attrNameLst>
                                      </p:cBhvr>
                                      <p:to>
                                        <p:strVal val="hidden"/>
                                      </p:to>
                                    </p:set>
                                  </p:childTnLst>
                                </p:cTn>
                              </p:par>
                            </p:childTnLst>
                          </p:cTn>
                        </p:par>
                        <p:par>
                          <p:cTn id="87" fill="hold">
                            <p:stCondLst>
                              <p:cond delay="2000"/>
                            </p:stCondLst>
                            <p:childTnLst>
                              <p:par>
                                <p:cTn id="88" presetID="5" presetClass="entr" presetSubtype="10" fill="hold" grpId="2" nodeType="afterEffect">
                                  <p:stCondLst>
                                    <p:cond delay="0"/>
                                  </p:stCondLst>
                                  <p:childTnLst>
                                    <p:set>
                                      <p:cBhvr>
                                        <p:cTn id="89" dur="1" fill="hold">
                                          <p:stCondLst>
                                            <p:cond delay="0"/>
                                          </p:stCondLst>
                                        </p:cTn>
                                        <p:tgtEl>
                                          <p:spTgt spid="82"/>
                                        </p:tgtEl>
                                        <p:attrNameLst>
                                          <p:attrName>style.visibility</p:attrName>
                                        </p:attrNameLst>
                                      </p:cBhvr>
                                      <p:to>
                                        <p:strVal val="visible"/>
                                      </p:to>
                                    </p:set>
                                    <p:animEffect transition="in" filter="checkerboard(across)">
                                      <p:cBhvr>
                                        <p:cTn id="90" dur="500"/>
                                        <p:tgtEl>
                                          <p:spTgt spid="82"/>
                                        </p:tgtEl>
                                      </p:cBhvr>
                                    </p:animEffect>
                                  </p:childTnLst>
                                </p:cTn>
                              </p:par>
                            </p:childTnLst>
                          </p:cTn>
                        </p:par>
                      </p:childTnLst>
                    </p:cTn>
                  </p:par>
                  <p:par>
                    <p:cTn id="91" fill="hold">
                      <p:stCondLst>
                        <p:cond delay="indefinite"/>
                      </p:stCondLst>
                      <p:childTnLst>
                        <p:par>
                          <p:cTn id="92" fill="hold">
                            <p:stCondLst>
                              <p:cond delay="0"/>
                            </p:stCondLst>
                            <p:childTnLst>
                              <p:par>
                                <p:cTn id="93" presetID="5" presetClass="entr" presetSubtype="10" fill="hold" grpId="0" nodeType="click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checkerboard(across)">
                                      <p:cBhvr>
                                        <p:cTn id="95" dur="500"/>
                                        <p:tgtEl>
                                          <p:spTgt spid="79"/>
                                        </p:tgtEl>
                                      </p:cBhvr>
                                    </p:animEffect>
                                  </p:childTnLst>
                                </p:cTn>
                              </p:par>
                              <p:par>
                                <p:cTn id="96" presetID="1" presetClass="exit" presetSubtype="0" fill="hold" grpId="1" nodeType="withEffect">
                                  <p:stCondLst>
                                    <p:cond delay="0"/>
                                  </p:stCondLst>
                                  <p:childTnLst>
                                    <p:set>
                                      <p:cBhvr>
                                        <p:cTn id="97" dur="1" fill="hold">
                                          <p:stCondLst>
                                            <p:cond delay="0"/>
                                          </p:stCondLst>
                                        </p:cTn>
                                        <p:tgtEl>
                                          <p:spTgt spid="77"/>
                                        </p:tgtEl>
                                        <p:attrNameLst>
                                          <p:attrName>style.visibility</p:attrName>
                                        </p:attrNameLst>
                                      </p:cBhvr>
                                      <p:to>
                                        <p:strVal val="hidden"/>
                                      </p:to>
                                    </p:set>
                                  </p:childTnLst>
                                </p:cTn>
                              </p:par>
                              <p:par>
                                <p:cTn id="98" presetID="1" presetClass="exit" presetSubtype="0" fill="hold" grpId="3" nodeType="withEffect">
                                  <p:stCondLst>
                                    <p:cond delay="0"/>
                                  </p:stCondLst>
                                  <p:childTnLst>
                                    <p:set>
                                      <p:cBhvr>
                                        <p:cTn id="99" dur="1" fill="hold">
                                          <p:stCondLst>
                                            <p:cond delay="0"/>
                                          </p:stCondLst>
                                        </p:cTn>
                                        <p:tgtEl>
                                          <p:spTgt spid="82"/>
                                        </p:tgtEl>
                                        <p:attrNameLst>
                                          <p:attrName>style.visibility</p:attrName>
                                        </p:attrNameLst>
                                      </p:cBhvr>
                                      <p:to>
                                        <p:strVal val="hidden"/>
                                      </p:to>
                                    </p:set>
                                  </p:childTnLst>
                                </p:cTn>
                              </p:par>
                              <p:par>
                                <p:cTn id="100" presetID="1" presetClass="exit" presetSubtype="0" fill="hold" grpId="2" nodeType="withEffect">
                                  <p:stCondLst>
                                    <p:cond delay="0"/>
                                  </p:stCondLst>
                                  <p:childTnLst>
                                    <p:set>
                                      <p:cBhvr>
                                        <p:cTn id="101" dur="1" fill="hold">
                                          <p:stCondLst>
                                            <p:cond delay="0"/>
                                          </p:stCondLst>
                                        </p:cTn>
                                        <p:tgtEl>
                                          <p:spTgt spid="78"/>
                                        </p:tgtEl>
                                        <p:attrNameLst>
                                          <p:attrName>style.visibility</p:attrName>
                                        </p:attrNameLst>
                                      </p:cBhvr>
                                      <p:to>
                                        <p:strVal val="hidden"/>
                                      </p:to>
                                    </p:set>
                                  </p:childTnLst>
                                </p:cTn>
                              </p:par>
                            </p:childTnLst>
                          </p:cTn>
                        </p:par>
                        <p:par>
                          <p:cTn id="102" fill="hold">
                            <p:stCondLst>
                              <p:cond delay="500"/>
                            </p:stCondLst>
                            <p:childTnLst>
                              <p:par>
                                <p:cTn id="103" presetID="1" presetClass="exit" presetSubtype="0" fill="hold" grpId="1" nodeType="afterEffect">
                                  <p:stCondLst>
                                    <p:cond delay="0"/>
                                  </p:stCondLst>
                                  <p:childTnLst>
                                    <p:set>
                                      <p:cBhvr>
                                        <p:cTn id="104" dur="1" fill="hold">
                                          <p:stCondLst>
                                            <p:cond delay="0"/>
                                          </p:stCondLst>
                                        </p:cTn>
                                        <p:tgtEl>
                                          <p:spTgt spid="74"/>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70"/>
                                        </p:tgtEl>
                                        <p:attrNameLst>
                                          <p:attrName>style.visibility</p:attrName>
                                        </p:attrNameLst>
                                      </p:cBhvr>
                                      <p:to>
                                        <p:strVal val="hidden"/>
                                      </p:to>
                                    </p:set>
                                  </p:childTnLst>
                                </p:cTn>
                              </p:par>
                              <p:par>
                                <p:cTn id="107" presetID="1" presetClass="exit" presetSubtype="0" fill="hold" grpId="2" nodeType="withEffect">
                                  <p:stCondLst>
                                    <p:cond delay="0"/>
                                  </p:stCondLst>
                                  <p:childTnLst>
                                    <p:set>
                                      <p:cBhvr>
                                        <p:cTn id="108" dur="1" fill="hold">
                                          <p:stCondLst>
                                            <p:cond delay="0"/>
                                          </p:stCondLst>
                                        </p:cTn>
                                        <p:tgtEl>
                                          <p:spTgt spid="68"/>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0" presetClass="path" presetSubtype="0" accel="50000" decel="50000" fill="hold" grpId="1" nodeType="clickEffect">
                                  <p:stCondLst>
                                    <p:cond delay="0"/>
                                  </p:stCondLst>
                                  <p:childTnLst>
                                    <p:animMotion origin="layout" path="M 0 -1.11111E-6 L 0.25 -1.11111E-6 " pathEditMode="relative" rAng="0" ptsTypes="AA">
                                      <p:cBhvr>
                                        <p:cTn id="112" dur="1000" fill="hold"/>
                                        <p:tgtEl>
                                          <p:spTgt spid="79"/>
                                        </p:tgtEl>
                                        <p:attrNameLst>
                                          <p:attrName>ppt_x</p:attrName>
                                          <p:attrName>ppt_y</p:attrName>
                                        </p:attrNameLst>
                                      </p:cBhvr>
                                      <p:rCtr x="125" y="0"/>
                                    </p:animMotion>
                                  </p:childTnLst>
                                </p:cTn>
                              </p:par>
                            </p:childTnLst>
                          </p:cTn>
                        </p:par>
                        <p:par>
                          <p:cTn id="113" fill="hold">
                            <p:stCondLst>
                              <p:cond delay="1000"/>
                            </p:stCondLst>
                            <p:childTnLst>
                              <p:par>
                                <p:cTn id="114" presetID="5" presetClass="entr" presetSubtype="10" fill="hold" grpId="0" nodeType="afterEffect">
                                  <p:stCondLst>
                                    <p:cond delay="0"/>
                                  </p:stCondLst>
                                  <p:childTnLst>
                                    <p:set>
                                      <p:cBhvr>
                                        <p:cTn id="115" dur="1" fill="hold">
                                          <p:stCondLst>
                                            <p:cond delay="0"/>
                                          </p:stCondLst>
                                        </p:cTn>
                                        <p:tgtEl>
                                          <p:spTgt spid="81"/>
                                        </p:tgtEl>
                                        <p:attrNameLst>
                                          <p:attrName>style.visibility</p:attrName>
                                        </p:attrNameLst>
                                      </p:cBhvr>
                                      <p:to>
                                        <p:strVal val="visible"/>
                                      </p:to>
                                    </p:set>
                                    <p:animEffect transition="in" filter="checkerboard(across)">
                                      <p:cBhvr>
                                        <p:cTn id="116" dur="500"/>
                                        <p:tgtEl>
                                          <p:spTgt spid="81"/>
                                        </p:tgtEl>
                                      </p:cBhvr>
                                    </p:animEffect>
                                  </p:childTnLst>
                                </p:cTn>
                              </p:par>
                            </p:childTnLst>
                          </p:cTn>
                        </p:par>
                        <p:par>
                          <p:cTn id="117" fill="hold">
                            <p:stCondLst>
                              <p:cond delay="1500"/>
                            </p:stCondLst>
                            <p:childTnLst>
                              <p:par>
                                <p:cTn id="118" presetID="22" presetClass="entr" presetSubtype="1" fill="hold" grpId="0" nodeType="afterEffect">
                                  <p:stCondLst>
                                    <p:cond delay="0"/>
                                  </p:stCondLst>
                                  <p:childTnLst>
                                    <p:set>
                                      <p:cBhvr>
                                        <p:cTn id="119" dur="1" fill="hold">
                                          <p:stCondLst>
                                            <p:cond delay="0"/>
                                          </p:stCondLst>
                                        </p:cTn>
                                        <p:tgtEl>
                                          <p:spTgt spid="80"/>
                                        </p:tgtEl>
                                        <p:attrNameLst>
                                          <p:attrName>style.visibility</p:attrName>
                                        </p:attrNameLst>
                                      </p:cBhvr>
                                      <p:to>
                                        <p:strVal val="visible"/>
                                      </p:to>
                                    </p:set>
                                    <p:animEffect transition="in" filter="wipe(up)">
                                      <p:cBhvr>
                                        <p:cTn id="120"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5" grpId="1" animBg="1"/>
      <p:bldP spid="65" grpId="2" animBg="1"/>
      <p:bldP spid="66" grpId="0" animBg="1"/>
      <p:bldP spid="66" grpId="1" animBg="1"/>
      <p:bldP spid="66" grpId="2" animBg="1"/>
      <p:bldP spid="68" grpId="0" animBg="1"/>
      <p:bldP spid="68" grpId="1" animBg="1"/>
      <p:bldP spid="68" grpId="2" animBg="1"/>
      <p:bldP spid="68" grpId="3" animBg="1"/>
      <p:bldP spid="69" grpId="0" animBg="1"/>
      <p:bldP spid="69" grpId="1" animBg="1"/>
      <p:bldP spid="70" grpId="0" animBg="1"/>
      <p:bldP spid="70" grpId="1" animBg="1"/>
      <p:bldP spid="74" grpId="0" animBg="1"/>
      <p:bldP spid="74" grpId="1" animBg="1"/>
      <p:bldP spid="74" grpId="2" animBg="1"/>
      <p:bldP spid="74" grpId="3" animBg="1"/>
      <p:bldP spid="74" grpId="4" animBg="1"/>
      <p:bldP spid="74" grpId="5" animBg="1"/>
      <p:bldP spid="75" grpId="0"/>
      <p:bldP spid="75" grpId="1"/>
      <p:bldP spid="76" grpId="0" animBg="1"/>
      <p:bldP spid="76" grpId="1" animBg="1"/>
      <p:bldP spid="76" grpId="2" animBg="1"/>
      <p:bldP spid="77" grpId="0"/>
      <p:bldP spid="77" grpId="1"/>
      <p:bldP spid="78" grpId="0" animBg="1"/>
      <p:bldP spid="78" grpId="1" animBg="1"/>
      <p:bldP spid="78" grpId="2" animBg="1"/>
      <p:bldP spid="79" grpId="0" animBg="1"/>
      <p:bldP spid="79" grpId="1" animBg="1"/>
      <p:bldP spid="80" grpId="0" animBg="1"/>
      <p:bldP spid="81" grpId="0" animBg="1"/>
      <p:bldP spid="82" grpId="0" animBg="1"/>
      <p:bldP spid="82" grpId="1" animBg="1"/>
      <p:bldP spid="82" grpId="2" animBg="1"/>
      <p:bldP spid="82" grpId="3"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home_logo1"/>
          <p:cNvPicPr>
            <a:picLocks noChangeAspect="1" noChangeArrowheads="1"/>
          </p:cNvPicPr>
          <p:nvPr/>
        </p:nvPicPr>
        <p:blipFill>
          <a:blip r:embed="rId4"/>
          <a:srcRect l="13954" t="23027" r="14418" b="11513"/>
          <a:stretch>
            <a:fillRect/>
          </a:stretch>
        </p:blipFill>
        <p:spPr bwMode="auto">
          <a:xfrm>
            <a:off x="3243263" y="5473700"/>
            <a:ext cx="1098550" cy="285750"/>
          </a:xfrm>
          <a:prstGeom prst="rect">
            <a:avLst/>
          </a:prstGeom>
          <a:noFill/>
        </p:spPr>
      </p:pic>
      <p:pic>
        <p:nvPicPr>
          <p:cNvPr id="27" name="Picture 4" descr="nasa"/>
          <p:cNvPicPr>
            <a:picLocks noChangeAspect="1" noChangeArrowheads="1"/>
          </p:cNvPicPr>
          <p:nvPr/>
        </p:nvPicPr>
        <p:blipFill>
          <a:blip r:embed="rId5"/>
          <a:srcRect/>
          <a:stretch>
            <a:fillRect/>
          </a:stretch>
        </p:blipFill>
        <p:spPr bwMode="auto">
          <a:xfrm>
            <a:off x="23813" y="3128963"/>
            <a:ext cx="1552575" cy="336550"/>
          </a:xfrm>
          <a:prstGeom prst="rect">
            <a:avLst/>
          </a:prstGeom>
          <a:noFill/>
          <a:ln w="9525">
            <a:noFill/>
            <a:miter lim="800000"/>
            <a:headEnd/>
            <a:tailEnd/>
          </a:ln>
          <a:effectLst/>
        </p:spPr>
      </p:pic>
      <p:graphicFrame>
        <p:nvGraphicFramePr>
          <p:cNvPr id="28" name="Object 5" descr="polarislogo"/>
          <p:cNvGraphicFramePr>
            <a:graphicFrameLocks noChangeAspect="1"/>
          </p:cNvGraphicFramePr>
          <p:nvPr/>
        </p:nvGraphicFramePr>
        <p:xfrm>
          <a:off x="3213100" y="2276475"/>
          <a:ext cx="577850" cy="292100"/>
        </p:xfrm>
        <a:graphic>
          <a:graphicData uri="http://schemas.openxmlformats.org/presentationml/2006/ole">
            <p:oleObj spid="_x0000_s123906" name="Bitmap Image" r:id="rId6" imgW="714286" imgH="361809" progId="PBrush">
              <p:embed/>
            </p:oleObj>
          </a:graphicData>
        </a:graphic>
      </p:graphicFrame>
      <p:pic>
        <p:nvPicPr>
          <p:cNvPr id="29" name="Picture 6" descr="Lockheed Martin Home">
            <a:hlinkClick r:id="rId7"/>
          </p:cNvPr>
          <p:cNvPicPr>
            <a:picLocks noChangeAspect="1" noChangeArrowheads="1"/>
          </p:cNvPicPr>
          <p:nvPr/>
        </p:nvPicPr>
        <p:blipFill>
          <a:blip r:embed="rId8"/>
          <a:srcRect/>
          <a:stretch>
            <a:fillRect/>
          </a:stretch>
        </p:blipFill>
        <p:spPr bwMode="auto">
          <a:xfrm>
            <a:off x="173038" y="4237038"/>
            <a:ext cx="1228725" cy="209550"/>
          </a:xfrm>
          <a:prstGeom prst="rect">
            <a:avLst/>
          </a:prstGeom>
          <a:noFill/>
        </p:spPr>
      </p:pic>
      <p:pic>
        <p:nvPicPr>
          <p:cNvPr id="30" name="Picture 7" descr="g_logo_large"/>
          <p:cNvPicPr>
            <a:picLocks noChangeAspect="1" noChangeArrowheads="1"/>
          </p:cNvPicPr>
          <p:nvPr/>
        </p:nvPicPr>
        <p:blipFill>
          <a:blip r:embed="rId9"/>
          <a:srcRect/>
          <a:stretch>
            <a:fillRect/>
          </a:stretch>
        </p:blipFill>
        <p:spPr bwMode="auto">
          <a:xfrm>
            <a:off x="204788" y="4732338"/>
            <a:ext cx="1089025" cy="320675"/>
          </a:xfrm>
          <a:prstGeom prst="rect">
            <a:avLst/>
          </a:prstGeom>
          <a:noFill/>
        </p:spPr>
      </p:pic>
      <p:pic>
        <p:nvPicPr>
          <p:cNvPr id="31" name="Picture 8" descr="Boeing"/>
          <p:cNvPicPr>
            <a:picLocks noChangeAspect="1" noChangeArrowheads="1"/>
          </p:cNvPicPr>
          <p:nvPr/>
        </p:nvPicPr>
        <p:blipFill>
          <a:blip r:embed="rId10"/>
          <a:srcRect/>
          <a:stretch>
            <a:fillRect/>
          </a:stretch>
        </p:blipFill>
        <p:spPr bwMode="auto">
          <a:xfrm>
            <a:off x="325438" y="3584575"/>
            <a:ext cx="942975" cy="434975"/>
          </a:xfrm>
          <a:prstGeom prst="rect">
            <a:avLst/>
          </a:prstGeom>
          <a:noFill/>
        </p:spPr>
      </p:pic>
      <p:pic>
        <p:nvPicPr>
          <p:cNvPr id="32" name="Picture 9" descr="Home">
            <a:hlinkClick r:id="rId11"/>
          </p:cNvPr>
          <p:cNvPicPr>
            <a:picLocks noChangeAspect="1" noChangeArrowheads="1"/>
          </p:cNvPicPr>
          <p:nvPr/>
        </p:nvPicPr>
        <p:blipFill>
          <a:blip r:embed="rId12"/>
          <a:srcRect/>
          <a:stretch>
            <a:fillRect/>
          </a:stretch>
        </p:blipFill>
        <p:spPr bwMode="auto">
          <a:xfrm>
            <a:off x="5051425" y="2278063"/>
            <a:ext cx="635000" cy="247650"/>
          </a:xfrm>
          <a:prstGeom prst="rect">
            <a:avLst/>
          </a:prstGeom>
          <a:noFill/>
        </p:spPr>
      </p:pic>
      <p:pic>
        <p:nvPicPr>
          <p:cNvPr id="33" name="Picture 10" descr="corp_logo_header_a">
            <a:hlinkClick r:id="rId13" action="ppaction://hlinkfile"/>
          </p:cNvPr>
          <p:cNvPicPr>
            <a:picLocks noChangeAspect="1" noChangeArrowheads="1"/>
          </p:cNvPicPr>
          <p:nvPr/>
        </p:nvPicPr>
        <p:blipFill>
          <a:blip r:embed="rId14"/>
          <a:srcRect/>
          <a:stretch>
            <a:fillRect/>
          </a:stretch>
        </p:blipFill>
        <p:spPr bwMode="auto">
          <a:xfrm>
            <a:off x="4927600" y="2738438"/>
            <a:ext cx="819150" cy="374650"/>
          </a:xfrm>
          <a:prstGeom prst="rect">
            <a:avLst/>
          </a:prstGeom>
          <a:noFill/>
        </p:spPr>
      </p:pic>
      <p:pic>
        <p:nvPicPr>
          <p:cNvPr id="34" name="Picture 11" descr="Babcock2"/>
          <p:cNvPicPr>
            <a:picLocks noChangeAspect="1" noChangeArrowheads="1"/>
          </p:cNvPicPr>
          <p:nvPr/>
        </p:nvPicPr>
        <p:blipFill>
          <a:blip r:embed="rId15" cstate="print"/>
          <a:srcRect l="288" t="9714"/>
          <a:stretch>
            <a:fillRect/>
          </a:stretch>
        </p:blipFill>
        <p:spPr bwMode="auto">
          <a:xfrm>
            <a:off x="4737100" y="4191000"/>
            <a:ext cx="1263650" cy="98425"/>
          </a:xfrm>
          <a:prstGeom prst="rect">
            <a:avLst/>
          </a:prstGeom>
          <a:noFill/>
        </p:spPr>
      </p:pic>
      <p:pic>
        <p:nvPicPr>
          <p:cNvPr id="35" name="Picture 12" descr="logo"/>
          <p:cNvPicPr>
            <a:picLocks noChangeAspect="1" noChangeArrowheads="1"/>
          </p:cNvPicPr>
          <p:nvPr/>
        </p:nvPicPr>
        <p:blipFill>
          <a:blip r:embed="rId16" cstate="print"/>
          <a:srcRect/>
          <a:stretch>
            <a:fillRect/>
          </a:stretch>
        </p:blipFill>
        <p:spPr bwMode="auto">
          <a:xfrm>
            <a:off x="4968875" y="3382963"/>
            <a:ext cx="787400" cy="323850"/>
          </a:xfrm>
          <a:prstGeom prst="rect">
            <a:avLst/>
          </a:prstGeom>
          <a:noFill/>
        </p:spPr>
      </p:pic>
      <p:pic>
        <p:nvPicPr>
          <p:cNvPr id="36" name="Picture 13" descr="I-R2"/>
          <p:cNvPicPr>
            <a:picLocks noChangeAspect="1" noChangeArrowheads="1"/>
          </p:cNvPicPr>
          <p:nvPr/>
        </p:nvPicPr>
        <p:blipFill>
          <a:blip r:embed="rId17"/>
          <a:srcRect/>
          <a:stretch>
            <a:fillRect/>
          </a:stretch>
        </p:blipFill>
        <p:spPr bwMode="auto">
          <a:xfrm>
            <a:off x="5075238" y="4413250"/>
            <a:ext cx="558800" cy="400050"/>
          </a:xfrm>
          <a:prstGeom prst="rect">
            <a:avLst/>
          </a:prstGeom>
          <a:noFill/>
        </p:spPr>
      </p:pic>
      <p:pic>
        <p:nvPicPr>
          <p:cNvPr id="37" name="Picture 14" descr="Manitowoc2"/>
          <p:cNvPicPr>
            <a:picLocks noChangeAspect="1" noChangeArrowheads="1"/>
          </p:cNvPicPr>
          <p:nvPr/>
        </p:nvPicPr>
        <p:blipFill>
          <a:blip r:embed="rId18"/>
          <a:srcRect l="4572" r="5878"/>
          <a:stretch>
            <a:fillRect/>
          </a:stretch>
        </p:blipFill>
        <p:spPr bwMode="auto">
          <a:xfrm>
            <a:off x="4981575" y="5745163"/>
            <a:ext cx="673100" cy="444500"/>
          </a:xfrm>
          <a:prstGeom prst="rect">
            <a:avLst/>
          </a:prstGeom>
          <a:noFill/>
        </p:spPr>
      </p:pic>
      <p:pic>
        <p:nvPicPr>
          <p:cNvPr id="38" name="Picture 15"/>
          <p:cNvPicPr>
            <a:picLocks noChangeAspect="1" noChangeArrowheads="1"/>
          </p:cNvPicPr>
          <p:nvPr/>
        </p:nvPicPr>
        <p:blipFill>
          <a:blip r:embed="rId19"/>
          <a:srcRect/>
          <a:stretch>
            <a:fillRect/>
          </a:stretch>
        </p:blipFill>
        <p:spPr bwMode="auto">
          <a:xfrm>
            <a:off x="4722813" y="3789363"/>
            <a:ext cx="1216025" cy="263525"/>
          </a:xfrm>
          <a:prstGeom prst="rect">
            <a:avLst/>
          </a:prstGeom>
          <a:noFill/>
          <a:ln w="28575">
            <a:noFill/>
            <a:miter lim="800000"/>
            <a:headEnd/>
            <a:tailEnd/>
          </a:ln>
          <a:effectLst/>
        </p:spPr>
      </p:pic>
      <p:pic>
        <p:nvPicPr>
          <p:cNvPr id="39" name="Picture 16" descr="untitled"/>
          <p:cNvPicPr>
            <a:picLocks noChangeAspect="1" noChangeArrowheads="1"/>
          </p:cNvPicPr>
          <p:nvPr/>
        </p:nvPicPr>
        <p:blipFill>
          <a:blip r:embed="rId20"/>
          <a:srcRect t="5908" r="9396" b="8861"/>
          <a:stretch>
            <a:fillRect/>
          </a:stretch>
        </p:blipFill>
        <p:spPr bwMode="auto">
          <a:xfrm>
            <a:off x="4806950" y="1787525"/>
            <a:ext cx="1092200" cy="282575"/>
          </a:xfrm>
          <a:prstGeom prst="rect">
            <a:avLst/>
          </a:prstGeom>
          <a:noFill/>
        </p:spPr>
      </p:pic>
      <p:pic>
        <p:nvPicPr>
          <p:cNvPr id="40" name="Picture 17" descr="CATERPILLAR logo"/>
          <p:cNvPicPr>
            <a:picLocks noChangeAspect="1" noChangeArrowheads="1"/>
          </p:cNvPicPr>
          <p:nvPr/>
        </p:nvPicPr>
        <p:blipFill>
          <a:blip r:embed="rId21"/>
          <a:srcRect/>
          <a:stretch>
            <a:fillRect/>
          </a:stretch>
        </p:blipFill>
        <p:spPr bwMode="auto">
          <a:xfrm>
            <a:off x="4903788" y="5411788"/>
            <a:ext cx="996950" cy="171450"/>
          </a:xfrm>
          <a:prstGeom prst="rect">
            <a:avLst/>
          </a:prstGeom>
          <a:noFill/>
        </p:spPr>
      </p:pic>
      <p:pic>
        <p:nvPicPr>
          <p:cNvPr id="41" name="Picture 18" descr="airbus"/>
          <p:cNvPicPr>
            <a:picLocks noChangeAspect="1" noChangeArrowheads="1"/>
          </p:cNvPicPr>
          <p:nvPr/>
        </p:nvPicPr>
        <p:blipFill>
          <a:blip r:embed="rId22"/>
          <a:srcRect/>
          <a:stretch>
            <a:fillRect/>
          </a:stretch>
        </p:blipFill>
        <p:spPr bwMode="auto">
          <a:xfrm>
            <a:off x="276225" y="2278063"/>
            <a:ext cx="1069975" cy="231775"/>
          </a:xfrm>
          <a:prstGeom prst="rect">
            <a:avLst/>
          </a:prstGeom>
          <a:noFill/>
        </p:spPr>
      </p:pic>
      <p:pic>
        <p:nvPicPr>
          <p:cNvPr id="42" name="Picture 19" descr="US-army"/>
          <p:cNvPicPr>
            <a:picLocks noChangeAspect="1" noChangeArrowheads="1"/>
          </p:cNvPicPr>
          <p:nvPr/>
        </p:nvPicPr>
        <p:blipFill>
          <a:blip r:embed="rId23" cstate="print"/>
          <a:srcRect/>
          <a:stretch>
            <a:fillRect/>
          </a:stretch>
        </p:blipFill>
        <p:spPr bwMode="auto">
          <a:xfrm>
            <a:off x="463550" y="5302250"/>
            <a:ext cx="577850" cy="708025"/>
          </a:xfrm>
          <a:prstGeom prst="rect">
            <a:avLst/>
          </a:prstGeom>
          <a:noFill/>
        </p:spPr>
      </p:pic>
      <p:pic>
        <p:nvPicPr>
          <p:cNvPr id="43" name="Picture 20" descr="logo"/>
          <p:cNvPicPr>
            <a:picLocks noChangeAspect="1" noChangeArrowheads="1"/>
          </p:cNvPicPr>
          <p:nvPr/>
        </p:nvPicPr>
        <p:blipFill>
          <a:blip r:embed="rId24"/>
          <a:srcRect/>
          <a:stretch>
            <a:fillRect/>
          </a:stretch>
        </p:blipFill>
        <p:spPr bwMode="auto">
          <a:xfrm>
            <a:off x="142875" y="1644650"/>
            <a:ext cx="1325563" cy="488950"/>
          </a:xfrm>
          <a:prstGeom prst="rect">
            <a:avLst/>
          </a:prstGeom>
          <a:noFill/>
        </p:spPr>
      </p:pic>
      <p:pic>
        <p:nvPicPr>
          <p:cNvPr id="44" name="Picture 21" descr="home_logo_sm"/>
          <p:cNvPicPr>
            <a:picLocks noChangeAspect="1" noChangeArrowheads="1"/>
          </p:cNvPicPr>
          <p:nvPr/>
        </p:nvPicPr>
        <p:blipFill>
          <a:blip r:embed="rId25"/>
          <a:srcRect l="14571"/>
          <a:stretch>
            <a:fillRect/>
          </a:stretch>
        </p:blipFill>
        <p:spPr bwMode="auto">
          <a:xfrm>
            <a:off x="4945063" y="4865688"/>
            <a:ext cx="796925" cy="444500"/>
          </a:xfrm>
          <a:prstGeom prst="rect">
            <a:avLst/>
          </a:prstGeom>
          <a:noFill/>
        </p:spPr>
      </p:pic>
      <p:pic>
        <p:nvPicPr>
          <p:cNvPr id="45" name="Picture 22" descr="wordmark_01_img_03"/>
          <p:cNvPicPr>
            <a:picLocks noChangeAspect="1" noChangeArrowheads="1"/>
          </p:cNvPicPr>
          <p:nvPr/>
        </p:nvPicPr>
        <p:blipFill>
          <a:blip r:embed="rId26"/>
          <a:srcRect/>
          <a:stretch>
            <a:fillRect/>
          </a:stretch>
        </p:blipFill>
        <p:spPr bwMode="auto">
          <a:xfrm>
            <a:off x="3405188" y="3952875"/>
            <a:ext cx="831850" cy="276225"/>
          </a:xfrm>
          <a:prstGeom prst="rect">
            <a:avLst/>
          </a:prstGeom>
          <a:noFill/>
        </p:spPr>
      </p:pic>
      <p:pic>
        <p:nvPicPr>
          <p:cNvPr id="46" name="Picture 23" descr="DELL-COMPUTER"/>
          <p:cNvPicPr>
            <a:picLocks noChangeAspect="1" noChangeArrowheads="1"/>
          </p:cNvPicPr>
          <p:nvPr/>
        </p:nvPicPr>
        <p:blipFill>
          <a:blip r:embed="rId27" cstate="print"/>
          <a:srcRect/>
          <a:stretch>
            <a:fillRect/>
          </a:stretch>
        </p:blipFill>
        <p:spPr bwMode="auto">
          <a:xfrm>
            <a:off x="3436938" y="4497388"/>
            <a:ext cx="777875" cy="228600"/>
          </a:xfrm>
          <a:prstGeom prst="rect">
            <a:avLst/>
          </a:prstGeom>
          <a:noFill/>
        </p:spPr>
      </p:pic>
      <p:pic>
        <p:nvPicPr>
          <p:cNvPr id="47" name="Picture 24" descr="hitachi_logo"/>
          <p:cNvPicPr>
            <a:picLocks noChangeAspect="1" noChangeArrowheads="1"/>
          </p:cNvPicPr>
          <p:nvPr/>
        </p:nvPicPr>
        <p:blipFill>
          <a:blip r:embed="rId28"/>
          <a:srcRect/>
          <a:stretch>
            <a:fillRect/>
          </a:stretch>
        </p:blipFill>
        <p:spPr bwMode="auto">
          <a:xfrm>
            <a:off x="3314700" y="1755775"/>
            <a:ext cx="949325" cy="377825"/>
          </a:xfrm>
          <a:prstGeom prst="rect">
            <a:avLst/>
          </a:prstGeom>
          <a:noFill/>
        </p:spPr>
      </p:pic>
      <p:pic>
        <p:nvPicPr>
          <p:cNvPr id="48" name="Picture 25" descr="hpweb_1-2_topnav_hp_logo"/>
          <p:cNvPicPr>
            <a:picLocks noChangeAspect="1" noChangeArrowheads="1"/>
          </p:cNvPicPr>
          <p:nvPr/>
        </p:nvPicPr>
        <p:blipFill>
          <a:blip r:embed="rId29"/>
          <a:srcRect/>
          <a:stretch>
            <a:fillRect/>
          </a:stretch>
        </p:blipFill>
        <p:spPr bwMode="auto">
          <a:xfrm>
            <a:off x="3887788" y="2281238"/>
            <a:ext cx="463550" cy="393700"/>
          </a:xfrm>
          <a:prstGeom prst="rect">
            <a:avLst/>
          </a:prstGeom>
          <a:noFill/>
        </p:spPr>
      </p:pic>
      <p:pic>
        <p:nvPicPr>
          <p:cNvPr id="49" name="Picture 26" descr="logo_small"/>
          <p:cNvPicPr>
            <a:picLocks noChangeAspect="1" noChangeArrowheads="1"/>
          </p:cNvPicPr>
          <p:nvPr/>
        </p:nvPicPr>
        <p:blipFill>
          <a:blip r:embed="rId30"/>
          <a:srcRect/>
          <a:stretch>
            <a:fillRect/>
          </a:stretch>
        </p:blipFill>
        <p:spPr bwMode="auto">
          <a:xfrm>
            <a:off x="3287713" y="4913313"/>
            <a:ext cx="1082675" cy="384175"/>
          </a:xfrm>
          <a:prstGeom prst="rect">
            <a:avLst/>
          </a:prstGeom>
          <a:noFill/>
        </p:spPr>
      </p:pic>
      <p:pic>
        <p:nvPicPr>
          <p:cNvPr id="50" name="Picture 27" descr="logo"/>
          <p:cNvPicPr>
            <a:picLocks noChangeAspect="1" noChangeArrowheads="1"/>
          </p:cNvPicPr>
          <p:nvPr/>
        </p:nvPicPr>
        <p:blipFill>
          <a:blip r:embed="rId31"/>
          <a:srcRect/>
          <a:stretch>
            <a:fillRect/>
          </a:stretch>
        </p:blipFill>
        <p:spPr bwMode="auto">
          <a:xfrm>
            <a:off x="3524250" y="3284538"/>
            <a:ext cx="546100" cy="511175"/>
          </a:xfrm>
          <a:prstGeom prst="rect">
            <a:avLst/>
          </a:prstGeom>
          <a:noFill/>
        </p:spPr>
      </p:pic>
      <p:pic>
        <p:nvPicPr>
          <p:cNvPr id="51" name="Picture 28" descr="logo_audi"/>
          <p:cNvPicPr>
            <a:picLocks noChangeAspect="1" noChangeArrowheads="1"/>
          </p:cNvPicPr>
          <p:nvPr/>
        </p:nvPicPr>
        <p:blipFill>
          <a:blip r:embed="rId32"/>
          <a:srcRect l="6944" t="27046" r="41667" b="17545"/>
          <a:stretch>
            <a:fillRect/>
          </a:stretch>
        </p:blipFill>
        <p:spPr bwMode="auto">
          <a:xfrm>
            <a:off x="2281238" y="2181225"/>
            <a:ext cx="739775" cy="542925"/>
          </a:xfrm>
          <a:prstGeom prst="rect">
            <a:avLst/>
          </a:prstGeom>
          <a:noFill/>
        </p:spPr>
      </p:pic>
      <p:pic>
        <p:nvPicPr>
          <p:cNvPr id="52" name="Picture 29" descr="logo">
            <a:hlinkClick r:id="rId33"/>
          </p:cNvPr>
          <p:cNvPicPr>
            <a:picLocks noChangeAspect="1" noChangeArrowheads="1"/>
          </p:cNvPicPr>
          <p:nvPr/>
        </p:nvPicPr>
        <p:blipFill>
          <a:blip r:embed="rId34"/>
          <a:srcRect l="10455" t="21333" r="15208" b="25600"/>
          <a:stretch>
            <a:fillRect/>
          </a:stretch>
        </p:blipFill>
        <p:spPr bwMode="auto">
          <a:xfrm>
            <a:off x="2041525" y="3019425"/>
            <a:ext cx="650875" cy="206375"/>
          </a:xfrm>
          <a:prstGeom prst="rect">
            <a:avLst/>
          </a:prstGeom>
          <a:noFill/>
        </p:spPr>
      </p:pic>
      <p:pic>
        <p:nvPicPr>
          <p:cNvPr id="53" name="Picture 30" descr="toyota"/>
          <p:cNvPicPr>
            <a:picLocks noChangeAspect="1" noChangeArrowheads="1"/>
          </p:cNvPicPr>
          <p:nvPr/>
        </p:nvPicPr>
        <p:blipFill>
          <a:blip r:embed="rId35"/>
          <a:srcRect/>
          <a:stretch>
            <a:fillRect/>
          </a:stretch>
        </p:blipFill>
        <p:spPr bwMode="auto">
          <a:xfrm>
            <a:off x="1808163" y="1782763"/>
            <a:ext cx="1162050" cy="247650"/>
          </a:xfrm>
          <a:prstGeom prst="rect">
            <a:avLst/>
          </a:prstGeom>
          <a:noFill/>
        </p:spPr>
      </p:pic>
      <p:pic>
        <p:nvPicPr>
          <p:cNvPr id="54" name="Picture 31" descr="hdavid"/>
          <p:cNvPicPr>
            <a:picLocks noChangeAspect="1" noChangeArrowheads="1"/>
          </p:cNvPicPr>
          <p:nvPr/>
        </p:nvPicPr>
        <p:blipFill>
          <a:blip r:embed="rId36"/>
          <a:srcRect/>
          <a:stretch>
            <a:fillRect/>
          </a:stretch>
        </p:blipFill>
        <p:spPr bwMode="auto">
          <a:xfrm>
            <a:off x="1973263" y="4265613"/>
            <a:ext cx="809625" cy="539750"/>
          </a:xfrm>
          <a:prstGeom prst="rect">
            <a:avLst/>
          </a:prstGeom>
          <a:noFill/>
        </p:spPr>
      </p:pic>
      <p:graphicFrame>
        <p:nvGraphicFramePr>
          <p:cNvPr id="55" name="Object 32"/>
          <p:cNvGraphicFramePr>
            <a:graphicFrameLocks noChangeAspect="1"/>
          </p:cNvGraphicFramePr>
          <p:nvPr/>
        </p:nvGraphicFramePr>
        <p:xfrm>
          <a:off x="1727200" y="2233613"/>
          <a:ext cx="501650" cy="469900"/>
        </p:xfrm>
        <a:graphic>
          <a:graphicData uri="http://schemas.openxmlformats.org/presentationml/2006/ole">
            <p:oleObj spid="_x0000_s123907" name="Bitmap Image" r:id="rId37" imgW="781159" imgH="733333" progId="PBrush">
              <p:embed/>
            </p:oleObj>
          </a:graphicData>
        </a:graphic>
      </p:graphicFrame>
      <p:pic>
        <p:nvPicPr>
          <p:cNvPr id="56" name="Picture 33" descr="LogoHarmanBecker2"/>
          <p:cNvPicPr>
            <a:picLocks noChangeAspect="1" noChangeArrowheads="1"/>
          </p:cNvPicPr>
          <p:nvPr/>
        </p:nvPicPr>
        <p:blipFill>
          <a:blip r:embed="rId38" cstate="print"/>
          <a:srcRect/>
          <a:stretch>
            <a:fillRect/>
          </a:stretch>
        </p:blipFill>
        <p:spPr bwMode="auto">
          <a:xfrm>
            <a:off x="1687513" y="5718175"/>
            <a:ext cx="1320800" cy="171450"/>
          </a:xfrm>
          <a:prstGeom prst="rect">
            <a:avLst/>
          </a:prstGeom>
          <a:noFill/>
        </p:spPr>
      </p:pic>
      <p:pic>
        <p:nvPicPr>
          <p:cNvPr id="57" name="Picture 34" descr="bmw_logo"/>
          <p:cNvPicPr>
            <a:picLocks noChangeAspect="1" noChangeArrowheads="1"/>
          </p:cNvPicPr>
          <p:nvPr/>
        </p:nvPicPr>
        <p:blipFill>
          <a:blip r:embed="rId39"/>
          <a:srcRect/>
          <a:stretch>
            <a:fillRect/>
          </a:stretch>
        </p:blipFill>
        <p:spPr bwMode="auto">
          <a:xfrm>
            <a:off x="2106613" y="3490913"/>
            <a:ext cx="571500" cy="539750"/>
          </a:xfrm>
          <a:prstGeom prst="rect">
            <a:avLst/>
          </a:prstGeom>
          <a:noFill/>
        </p:spPr>
      </p:pic>
      <p:graphicFrame>
        <p:nvGraphicFramePr>
          <p:cNvPr id="58" name="Object 35"/>
          <p:cNvGraphicFramePr>
            <a:graphicFrameLocks noChangeAspect="1"/>
          </p:cNvGraphicFramePr>
          <p:nvPr/>
        </p:nvGraphicFramePr>
        <p:xfrm>
          <a:off x="3225800" y="5862638"/>
          <a:ext cx="1136650" cy="247650"/>
        </p:xfrm>
        <a:graphic>
          <a:graphicData uri="http://schemas.openxmlformats.org/presentationml/2006/ole">
            <p:oleObj spid="_x0000_s123908" name="Image" r:id="rId40" imgW="1917460" imgH="419048" progId="">
              <p:embed/>
            </p:oleObj>
          </a:graphicData>
        </a:graphic>
      </p:graphicFrame>
      <p:pic>
        <p:nvPicPr>
          <p:cNvPr id="59" name="Picture 36" descr="siemens"/>
          <p:cNvPicPr>
            <a:picLocks noChangeAspect="1" noChangeArrowheads="1"/>
          </p:cNvPicPr>
          <p:nvPr/>
        </p:nvPicPr>
        <p:blipFill>
          <a:blip r:embed="rId41"/>
          <a:srcRect/>
          <a:stretch>
            <a:fillRect/>
          </a:stretch>
        </p:blipFill>
        <p:spPr bwMode="auto">
          <a:xfrm>
            <a:off x="3394075" y="2976563"/>
            <a:ext cx="822325" cy="130175"/>
          </a:xfrm>
          <a:prstGeom prst="rect">
            <a:avLst/>
          </a:prstGeom>
          <a:noFill/>
        </p:spPr>
      </p:pic>
      <p:pic>
        <p:nvPicPr>
          <p:cNvPr id="60" name="Picture 37" descr="polarislogo"/>
          <p:cNvPicPr>
            <a:picLocks noChangeAspect="1" noChangeArrowheads="1"/>
          </p:cNvPicPr>
          <p:nvPr/>
        </p:nvPicPr>
        <p:blipFill>
          <a:blip r:embed="rId42"/>
          <a:srcRect/>
          <a:stretch>
            <a:fillRect/>
          </a:stretch>
        </p:blipFill>
        <p:spPr bwMode="auto">
          <a:xfrm>
            <a:off x="1722438" y="5095875"/>
            <a:ext cx="1279525" cy="266700"/>
          </a:xfrm>
          <a:prstGeom prst="rect">
            <a:avLst/>
          </a:prstGeom>
          <a:noFill/>
          <a:ln w="9525">
            <a:noFill/>
            <a:miter lim="800000"/>
            <a:headEnd/>
            <a:tailEnd/>
          </a:ln>
          <a:effectLst/>
        </p:spPr>
      </p:pic>
      <p:sp>
        <p:nvSpPr>
          <p:cNvPr id="61" name="Rectangle 38"/>
          <p:cNvSpPr>
            <a:spLocks noChangeArrowheads="1"/>
          </p:cNvSpPr>
          <p:nvPr/>
        </p:nvSpPr>
        <p:spPr bwMode="auto">
          <a:xfrm>
            <a:off x="6121400" y="1404938"/>
            <a:ext cx="46038" cy="4937125"/>
          </a:xfrm>
          <a:prstGeom prst="rect">
            <a:avLst/>
          </a:prstGeom>
          <a:gradFill rotWithShape="0">
            <a:gsLst>
              <a:gs pos="0">
                <a:schemeClr val="bg2">
                  <a:gamma/>
                  <a:tint val="0"/>
                  <a:invGamma/>
                </a:schemeClr>
              </a:gs>
              <a:gs pos="50000">
                <a:schemeClr val="bg2"/>
              </a:gs>
              <a:gs pos="100000">
                <a:schemeClr val="bg2">
                  <a:gamma/>
                  <a:tint val="0"/>
                  <a:invGamma/>
                </a:schemeClr>
              </a:gs>
            </a:gsLst>
            <a:lin ang="5400000" scaled="1"/>
          </a:gradFill>
          <a:ln w="9525">
            <a:noFill/>
            <a:miter lim="800000"/>
            <a:headEnd/>
            <a:tailEnd/>
          </a:ln>
        </p:spPr>
        <p:txBody>
          <a:bodyPr wrap="none" anchor="ctr"/>
          <a:lstStyle/>
          <a:p>
            <a:endParaRPr lang="zh-CN" altLang="en-US"/>
          </a:p>
        </p:txBody>
      </p:sp>
      <p:sp>
        <p:nvSpPr>
          <p:cNvPr id="62" name="Rectangle 39"/>
          <p:cNvSpPr>
            <a:spLocks noChangeArrowheads="1"/>
          </p:cNvSpPr>
          <p:nvPr/>
        </p:nvSpPr>
        <p:spPr bwMode="auto">
          <a:xfrm>
            <a:off x="4605338" y="1392238"/>
            <a:ext cx="46037" cy="4937125"/>
          </a:xfrm>
          <a:prstGeom prst="rect">
            <a:avLst/>
          </a:prstGeom>
          <a:gradFill rotWithShape="0">
            <a:gsLst>
              <a:gs pos="0">
                <a:schemeClr val="bg2">
                  <a:gamma/>
                  <a:tint val="0"/>
                  <a:invGamma/>
                </a:schemeClr>
              </a:gs>
              <a:gs pos="50000">
                <a:schemeClr val="bg2"/>
              </a:gs>
              <a:gs pos="100000">
                <a:schemeClr val="bg2">
                  <a:gamma/>
                  <a:tint val="0"/>
                  <a:invGamma/>
                </a:schemeClr>
              </a:gs>
            </a:gsLst>
            <a:lin ang="5400000" scaled="1"/>
          </a:gradFill>
          <a:ln w="9525">
            <a:noFill/>
            <a:miter lim="800000"/>
            <a:headEnd/>
            <a:tailEnd/>
          </a:ln>
        </p:spPr>
        <p:txBody>
          <a:bodyPr wrap="none" anchor="ctr"/>
          <a:lstStyle/>
          <a:p>
            <a:endParaRPr lang="zh-CN" altLang="en-US"/>
          </a:p>
        </p:txBody>
      </p:sp>
      <p:sp>
        <p:nvSpPr>
          <p:cNvPr id="63" name="Rectangle 41"/>
          <p:cNvSpPr>
            <a:spLocks noChangeArrowheads="1"/>
          </p:cNvSpPr>
          <p:nvPr/>
        </p:nvSpPr>
        <p:spPr bwMode="auto">
          <a:xfrm>
            <a:off x="1604963" y="1404938"/>
            <a:ext cx="46037" cy="4937125"/>
          </a:xfrm>
          <a:prstGeom prst="rect">
            <a:avLst/>
          </a:prstGeom>
          <a:gradFill rotWithShape="0">
            <a:gsLst>
              <a:gs pos="0">
                <a:schemeClr val="bg2">
                  <a:gamma/>
                  <a:tint val="0"/>
                  <a:invGamma/>
                </a:schemeClr>
              </a:gs>
              <a:gs pos="50000">
                <a:schemeClr val="bg2"/>
              </a:gs>
              <a:gs pos="100000">
                <a:schemeClr val="bg2">
                  <a:gamma/>
                  <a:tint val="0"/>
                  <a:invGamma/>
                </a:schemeClr>
              </a:gs>
            </a:gsLst>
            <a:lin ang="5400000" scaled="1"/>
          </a:gradFill>
          <a:ln w="9525">
            <a:noFill/>
            <a:miter lim="800000"/>
            <a:headEnd/>
            <a:tailEnd/>
          </a:ln>
        </p:spPr>
        <p:txBody>
          <a:bodyPr wrap="none" anchor="ctr"/>
          <a:lstStyle/>
          <a:p>
            <a:endParaRPr lang="zh-CN" altLang="en-US"/>
          </a:p>
        </p:txBody>
      </p:sp>
      <p:pic>
        <p:nvPicPr>
          <p:cNvPr id="64" name="Picture 42" descr="thales_logo"/>
          <p:cNvPicPr>
            <a:picLocks noChangeAspect="1" noChangeArrowheads="1"/>
          </p:cNvPicPr>
          <p:nvPr/>
        </p:nvPicPr>
        <p:blipFill>
          <a:blip r:embed="rId43"/>
          <a:srcRect/>
          <a:stretch>
            <a:fillRect/>
          </a:stretch>
        </p:blipFill>
        <p:spPr>
          <a:xfrm>
            <a:off x="150813" y="2644775"/>
            <a:ext cx="1225550" cy="361950"/>
          </a:xfrm>
          <a:prstGeom prst="rect">
            <a:avLst/>
          </a:prstGeom>
          <a:noFill/>
          <a:ln/>
        </p:spPr>
      </p:pic>
      <p:pic>
        <p:nvPicPr>
          <p:cNvPr id="65" name="Picture 43" descr="AEROSPACE"/>
          <p:cNvPicPr>
            <a:picLocks noChangeArrowheads="1"/>
          </p:cNvPicPr>
          <p:nvPr/>
        </p:nvPicPr>
        <p:blipFill>
          <a:blip r:embed="rId44">
            <a:lum bright="-12000"/>
          </a:blip>
          <a:srcRect/>
          <a:stretch>
            <a:fillRect/>
          </a:stretch>
        </p:blipFill>
        <p:spPr bwMode="auto">
          <a:xfrm>
            <a:off x="111125" y="990600"/>
            <a:ext cx="1389063" cy="576263"/>
          </a:xfrm>
          <a:prstGeom prst="rect">
            <a:avLst/>
          </a:prstGeom>
          <a:noFill/>
          <a:ln w="9525">
            <a:noFill/>
            <a:miter lim="800000"/>
            <a:headEnd/>
            <a:tailEnd/>
          </a:ln>
          <a:effectLst>
            <a:outerShdw dist="35921" dir="2700000" algn="ctr" rotWithShape="0">
              <a:srgbClr val="808080">
                <a:alpha val="50000"/>
              </a:srgbClr>
            </a:outerShdw>
          </a:effectLst>
        </p:spPr>
      </p:pic>
      <p:sp>
        <p:nvSpPr>
          <p:cNvPr id="66" name="Text Box 44"/>
          <p:cNvSpPr txBox="1">
            <a:spLocks noChangeArrowheads="1"/>
          </p:cNvSpPr>
          <p:nvPr/>
        </p:nvSpPr>
        <p:spPr bwMode="auto">
          <a:xfrm>
            <a:off x="657225" y="1135063"/>
            <a:ext cx="850900" cy="365125"/>
          </a:xfrm>
          <a:prstGeom prst="rect">
            <a:avLst/>
          </a:prstGeom>
          <a:noFill/>
          <a:ln w="9525">
            <a:noFill/>
            <a:miter lim="800000"/>
            <a:headEnd/>
            <a:tailEnd/>
          </a:ln>
          <a:effectLst/>
        </p:spPr>
        <p:txBody>
          <a:bodyPr lIns="0" tIns="0" rIns="0" bIns="0">
            <a:spAutoFit/>
          </a:bodyPr>
          <a:lstStyle/>
          <a:p>
            <a:pPr eaLnBrk="1" hangingPunct="1"/>
            <a:r>
              <a:rPr lang="en-US" altLang="zh-CN" sz="1200" b="0">
                <a:solidFill>
                  <a:schemeClr val="bg1"/>
                </a:solidFill>
              </a:rPr>
              <a:t>Aerospace/ Defense</a:t>
            </a:r>
          </a:p>
        </p:txBody>
      </p:sp>
      <p:pic>
        <p:nvPicPr>
          <p:cNvPr id="67" name="Picture 45" descr="AUTO"/>
          <p:cNvPicPr>
            <a:picLocks noChangeArrowheads="1"/>
          </p:cNvPicPr>
          <p:nvPr/>
        </p:nvPicPr>
        <p:blipFill>
          <a:blip r:embed="rId45">
            <a:lum bright="-12000"/>
          </a:blip>
          <a:srcRect/>
          <a:stretch>
            <a:fillRect/>
          </a:stretch>
        </p:blipFill>
        <p:spPr bwMode="auto">
          <a:xfrm>
            <a:off x="1670050" y="990600"/>
            <a:ext cx="1389063" cy="576263"/>
          </a:xfrm>
          <a:prstGeom prst="rect">
            <a:avLst/>
          </a:prstGeom>
          <a:noFill/>
          <a:ln w="9525">
            <a:noFill/>
            <a:miter lim="800000"/>
            <a:headEnd/>
            <a:tailEnd/>
          </a:ln>
          <a:effectLst>
            <a:outerShdw dist="35921" dir="2700000" algn="ctr" rotWithShape="0">
              <a:srgbClr val="808080">
                <a:alpha val="50000"/>
              </a:srgbClr>
            </a:outerShdw>
          </a:effectLst>
        </p:spPr>
      </p:pic>
      <p:sp>
        <p:nvSpPr>
          <p:cNvPr id="68" name="Text Box 46"/>
          <p:cNvSpPr txBox="1">
            <a:spLocks noChangeArrowheads="1"/>
          </p:cNvSpPr>
          <p:nvPr/>
        </p:nvSpPr>
        <p:spPr bwMode="auto">
          <a:xfrm>
            <a:off x="2206625" y="1135063"/>
            <a:ext cx="815975" cy="182562"/>
          </a:xfrm>
          <a:prstGeom prst="rect">
            <a:avLst/>
          </a:prstGeom>
          <a:noFill/>
          <a:ln w="9525">
            <a:noFill/>
            <a:miter lim="800000"/>
            <a:headEnd/>
            <a:tailEnd/>
          </a:ln>
          <a:effectLst/>
        </p:spPr>
        <p:txBody>
          <a:bodyPr lIns="0" tIns="0" rIns="0" bIns="0">
            <a:spAutoFit/>
          </a:bodyPr>
          <a:lstStyle/>
          <a:p>
            <a:pPr eaLnBrk="1" hangingPunct="1"/>
            <a:r>
              <a:rPr lang="en-US" altLang="zh-CN" sz="1200" b="0">
                <a:solidFill>
                  <a:schemeClr val="bg1"/>
                </a:solidFill>
              </a:rPr>
              <a:t>Automotive</a:t>
            </a:r>
          </a:p>
        </p:txBody>
      </p:sp>
      <p:pic>
        <p:nvPicPr>
          <p:cNvPr id="69" name="Picture 47" descr="ELECTRONICS"/>
          <p:cNvPicPr>
            <a:picLocks noChangeArrowheads="1"/>
          </p:cNvPicPr>
          <p:nvPr/>
        </p:nvPicPr>
        <p:blipFill>
          <a:blip r:embed="rId46">
            <a:lum bright="-12000"/>
          </a:blip>
          <a:srcRect/>
          <a:stretch>
            <a:fillRect/>
          </a:stretch>
        </p:blipFill>
        <p:spPr bwMode="auto">
          <a:xfrm>
            <a:off x="3167063" y="990600"/>
            <a:ext cx="1393825" cy="573088"/>
          </a:xfrm>
          <a:prstGeom prst="rect">
            <a:avLst/>
          </a:prstGeom>
          <a:noFill/>
          <a:effectLst>
            <a:outerShdw dist="35921" dir="2700000" algn="ctr" rotWithShape="0">
              <a:srgbClr val="808080">
                <a:alpha val="50000"/>
              </a:srgbClr>
            </a:outerShdw>
          </a:effectLst>
        </p:spPr>
      </p:pic>
      <p:sp>
        <p:nvSpPr>
          <p:cNvPr id="70" name="Text Box 48"/>
          <p:cNvSpPr txBox="1">
            <a:spLocks noChangeArrowheads="1"/>
          </p:cNvSpPr>
          <p:nvPr/>
        </p:nvSpPr>
        <p:spPr bwMode="auto">
          <a:xfrm>
            <a:off x="3598863" y="1135063"/>
            <a:ext cx="819150" cy="365125"/>
          </a:xfrm>
          <a:prstGeom prst="rect">
            <a:avLst/>
          </a:prstGeom>
          <a:noFill/>
          <a:ln w="9525">
            <a:noFill/>
            <a:miter lim="800000"/>
            <a:headEnd/>
            <a:tailEnd/>
          </a:ln>
          <a:effectLst/>
        </p:spPr>
        <p:txBody>
          <a:bodyPr lIns="0" tIns="0" rIns="0" bIns="0">
            <a:spAutoFit/>
          </a:bodyPr>
          <a:lstStyle/>
          <a:p>
            <a:pPr eaLnBrk="1" hangingPunct="1"/>
            <a:r>
              <a:rPr lang="en-US" altLang="zh-CN" sz="1200" b="0">
                <a:solidFill>
                  <a:schemeClr val="bg1"/>
                </a:solidFill>
              </a:rPr>
              <a:t>High Tech/ Electronics</a:t>
            </a:r>
          </a:p>
        </p:txBody>
      </p:sp>
      <p:pic>
        <p:nvPicPr>
          <p:cNvPr id="71" name="Picture 49" descr="MFG"/>
          <p:cNvPicPr>
            <a:picLocks noChangeArrowheads="1"/>
          </p:cNvPicPr>
          <p:nvPr/>
        </p:nvPicPr>
        <p:blipFill>
          <a:blip r:embed="rId47">
            <a:lum bright="-12000"/>
          </a:blip>
          <a:srcRect/>
          <a:stretch>
            <a:fillRect/>
          </a:stretch>
        </p:blipFill>
        <p:spPr bwMode="auto">
          <a:xfrm>
            <a:off x="4657725" y="990600"/>
            <a:ext cx="1389063" cy="576263"/>
          </a:xfrm>
          <a:prstGeom prst="rect">
            <a:avLst/>
          </a:prstGeom>
          <a:noFill/>
          <a:effectLst>
            <a:outerShdw dist="35921" dir="2700000" algn="ctr" rotWithShape="0">
              <a:srgbClr val="808080">
                <a:alpha val="50000"/>
              </a:srgbClr>
            </a:outerShdw>
          </a:effectLst>
        </p:spPr>
      </p:pic>
      <p:sp>
        <p:nvSpPr>
          <p:cNvPr id="72" name="Text Box 50"/>
          <p:cNvSpPr txBox="1">
            <a:spLocks noChangeArrowheads="1"/>
          </p:cNvSpPr>
          <p:nvPr/>
        </p:nvSpPr>
        <p:spPr bwMode="auto">
          <a:xfrm>
            <a:off x="5172075" y="1135063"/>
            <a:ext cx="819150" cy="365125"/>
          </a:xfrm>
          <a:prstGeom prst="rect">
            <a:avLst/>
          </a:prstGeom>
          <a:noFill/>
          <a:ln w="9525">
            <a:noFill/>
            <a:miter lim="800000"/>
            <a:headEnd/>
            <a:tailEnd/>
          </a:ln>
          <a:effectLst/>
        </p:spPr>
        <p:txBody>
          <a:bodyPr lIns="0" tIns="0" rIns="0" bIns="0">
            <a:spAutoFit/>
          </a:bodyPr>
          <a:lstStyle/>
          <a:p>
            <a:pPr eaLnBrk="1" hangingPunct="1"/>
            <a:r>
              <a:rPr lang="en-US" altLang="zh-CN" sz="1200" b="0">
                <a:solidFill>
                  <a:schemeClr val="bg1"/>
                </a:solidFill>
              </a:rPr>
              <a:t>Industrial Equipment</a:t>
            </a:r>
          </a:p>
        </p:txBody>
      </p:sp>
      <p:pic>
        <p:nvPicPr>
          <p:cNvPr id="73" name="Picture 51" descr="RETAIL"/>
          <p:cNvPicPr>
            <a:picLocks noChangeArrowheads="1"/>
          </p:cNvPicPr>
          <p:nvPr/>
        </p:nvPicPr>
        <p:blipFill>
          <a:blip r:embed="rId48">
            <a:lum bright="-12000"/>
          </a:blip>
          <a:srcRect b="11171"/>
          <a:stretch>
            <a:fillRect/>
          </a:stretch>
        </p:blipFill>
        <p:spPr bwMode="auto">
          <a:xfrm>
            <a:off x="6169025" y="995363"/>
            <a:ext cx="1389063" cy="576262"/>
          </a:xfrm>
          <a:prstGeom prst="rect">
            <a:avLst/>
          </a:prstGeom>
          <a:noFill/>
          <a:effectLst>
            <a:outerShdw dist="35921" dir="2700000" algn="ctr" rotWithShape="0">
              <a:srgbClr val="808080">
                <a:alpha val="50000"/>
              </a:srgbClr>
            </a:outerShdw>
          </a:effectLst>
        </p:spPr>
      </p:pic>
      <p:sp>
        <p:nvSpPr>
          <p:cNvPr id="74" name="Text Box 52"/>
          <p:cNvSpPr txBox="1">
            <a:spLocks noChangeArrowheads="1"/>
          </p:cNvSpPr>
          <p:nvPr/>
        </p:nvSpPr>
        <p:spPr bwMode="auto">
          <a:xfrm>
            <a:off x="6743700" y="1085850"/>
            <a:ext cx="1066800" cy="365125"/>
          </a:xfrm>
          <a:prstGeom prst="rect">
            <a:avLst/>
          </a:prstGeom>
          <a:noFill/>
          <a:ln w="9525">
            <a:noFill/>
            <a:miter lim="800000"/>
            <a:headEnd/>
            <a:tailEnd/>
          </a:ln>
          <a:effectLst/>
        </p:spPr>
        <p:txBody>
          <a:bodyPr lIns="0" tIns="0" rIns="0" bIns="0">
            <a:spAutoFit/>
          </a:bodyPr>
          <a:lstStyle/>
          <a:p>
            <a:pPr eaLnBrk="1" hangingPunct="1"/>
            <a:r>
              <a:rPr lang="en-US" altLang="zh-CN" sz="1200" b="0">
                <a:solidFill>
                  <a:schemeClr val="bg1"/>
                </a:solidFill>
              </a:rPr>
              <a:t>Consumer Products</a:t>
            </a:r>
          </a:p>
        </p:txBody>
      </p:sp>
      <p:pic>
        <p:nvPicPr>
          <p:cNvPr id="75" name="Picture 53" descr="Reebok PLM system Logo"/>
          <p:cNvPicPr>
            <a:picLocks noChangeAspect="1" noChangeArrowheads="1"/>
          </p:cNvPicPr>
          <p:nvPr/>
        </p:nvPicPr>
        <p:blipFill>
          <a:blip r:embed="rId49"/>
          <a:srcRect/>
          <a:stretch>
            <a:fillRect/>
          </a:stretch>
        </p:blipFill>
        <p:spPr bwMode="auto">
          <a:xfrm>
            <a:off x="6324600" y="2276475"/>
            <a:ext cx="1127125" cy="209550"/>
          </a:xfrm>
          <a:prstGeom prst="rect">
            <a:avLst/>
          </a:prstGeom>
          <a:noFill/>
        </p:spPr>
      </p:pic>
      <p:pic>
        <p:nvPicPr>
          <p:cNvPr id="76" name="Picture 54" descr="limited"/>
          <p:cNvPicPr>
            <a:picLocks noChangeAspect="1" noChangeArrowheads="1"/>
          </p:cNvPicPr>
          <p:nvPr/>
        </p:nvPicPr>
        <p:blipFill>
          <a:blip r:embed="rId50"/>
          <a:srcRect/>
          <a:stretch>
            <a:fillRect/>
          </a:stretch>
        </p:blipFill>
        <p:spPr bwMode="auto">
          <a:xfrm>
            <a:off x="6313488" y="5402263"/>
            <a:ext cx="1149350" cy="184150"/>
          </a:xfrm>
          <a:prstGeom prst="rect">
            <a:avLst/>
          </a:prstGeom>
          <a:noFill/>
          <a:ln w="9525">
            <a:noFill/>
            <a:miter lim="800000"/>
            <a:headEnd/>
            <a:tailEnd/>
          </a:ln>
          <a:effectLst/>
        </p:spPr>
      </p:pic>
      <p:pic>
        <p:nvPicPr>
          <p:cNvPr id="77" name="Picture 55" descr="lands end"/>
          <p:cNvPicPr>
            <a:picLocks noChangeAspect="1" noChangeArrowheads="1"/>
          </p:cNvPicPr>
          <p:nvPr/>
        </p:nvPicPr>
        <p:blipFill>
          <a:blip r:embed="rId51" cstate="print"/>
          <a:srcRect/>
          <a:stretch>
            <a:fillRect/>
          </a:stretch>
        </p:blipFill>
        <p:spPr bwMode="auto">
          <a:xfrm>
            <a:off x="6397625" y="4568825"/>
            <a:ext cx="981075" cy="266700"/>
          </a:xfrm>
          <a:prstGeom prst="rect">
            <a:avLst/>
          </a:prstGeom>
          <a:noFill/>
        </p:spPr>
      </p:pic>
      <p:pic>
        <p:nvPicPr>
          <p:cNvPr id="78" name="Picture 56" descr="patagonia"/>
          <p:cNvPicPr>
            <a:picLocks noChangeAspect="1" noChangeArrowheads="1"/>
          </p:cNvPicPr>
          <p:nvPr/>
        </p:nvPicPr>
        <p:blipFill>
          <a:blip r:embed="rId52" cstate="print"/>
          <a:srcRect/>
          <a:stretch>
            <a:fillRect/>
          </a:stretch>
        </p:blipFill>
        <p:spPr bwMode="auto">
          <a:xfrm>
            <a:off x="6373813" y="4240213"/>
            <a:ext cx="1028700" cy="222250"/>
          </a:xfrm>
          <a:prstGeom prst="rect">
            <a:avLst/>
          </a:prstGeom>
          <a:noFill/>
        </p:spPr>
      </p:pic>
      <p:pic>
        <p:nvPicPr>
          <p:cNvPr id="79" name="Picture 57" descr="logo"/>
          <p:cNvPicPr>
            <a:picLocks noChangeAspect="1" noChangeArrowheads="1"/>
          </p:cNvPicPr>
          <p:nvPr/>
        </p:nvPicPr>
        <p:blipFill>
          <a:blip r:embed="rId53"/>
          <a:srcRect/>
          <a:stretch>
            <a:fillRect/>
          </a:stretch>
        </p:blipFill>
        <p:spPr bwMode="auto">
          <a:xfrm>
            <a:off x="6477000" y="3392488"/>
            <a:ext cx="822325" cy="260350"/>
          </a:xfrm>
          <a:prstGeom prst="rect">
            <a:avLst/>
          </a:prstGeom>
          <a:noFill/>
        </p:spPr>
      </p:pic>
      <p:pic>
        <p:nvPicPr>
          <p:cNvPr id="80" name="Picture 58" descr="lizClaiborne"/>
          <p:cNvPicPr>
            <a:picLocks noChangeAspect="1" noChangeArrowheads="1"/>
          </p:cNvPicPr>
          <p:nvPr/>
        </p:nvPicPr>
        <p:blipFill>
          <a:blip r:embed="rId54"/>
          <a:srcRect/>
          <a:stretch>
            <a:fillRect/>
          </a:stretch>
        </p:blipFill>
        <p:spPr bwMode="auto">
          <a:xfrm>
            <a:off x="6373813" y="3024188"/>
            <a:ext cx="1028700" cy="161925"/>
          </a:xfrm>
          <a:prstGeom prst="rect">
            <a:avLst/>
          </a:prstGeom>
          <a:noFill/>
        </p:spPr>
      </p:pic>
      <p:pic>
        <p:nvPicPr>
          <p:cNvPr id="81" name="Picture 59" descr="rolex_logo"/>
          <p:cNvPicPr>
            <a:picLocks noChangeAspect="1" noChangeArrowheads="1"/>
          </p:cNvPicPr>
          <p:nvPr/>
        </p:nvPicPr>
        <p:blipFill>
          <a:blip r:embed="rId55"/>
          <a:srcRect/>
          <a:stretch>
            <a:fillRect/>
          </a:stretch>
        </p:blipFill>
        <p:spPr bwMode="auto">
          <a:xfrm>
            <a:off x="6483350" y="5649913"/>
            <a:ext cx="809625" cy="514350"/>
          </a:xfrm>
          <a:prstGeom prst="rect">
            <a:avLst/>
          </a:prstGeom>
          <a:noFill/>
        </p:spPr>
      </p:pic>
      <p:pic>
        <p:nvPicPr>
          <p:cNvPr id="82" name="Picture 60"/>
          <p:cNvPicPr>
            <a:picLocks noChangeAspect="1" noChangeArrowheads="1"/>
          </p:cNvPicPr>
          <p:nvPr/>
        </p:nvPicPr>
        <p:blipFill>
          <a:blip r:embed="rId56"/>
          <a:srcRect/>
          <a:stretch>
            <a:fillRect/>
          </a:stretch>
        </p:blipFill>
        <p:spPr bwMode="auto">
          <a:xfrm>
            <a:off x="6270625" y="2649538"/>
            <a:ext cx="1235075" cy="241300"/>
          </a:xfrm>
          <a:prstGeom prst="rect">
            <a:avLst/>
          </a:prstGeom>
          <a:noFill/>
          <a:ln w="19050">
            <a:noFill/>
            <a:miter lim="800000"/>
            <a:headEnd/>
            <a:tailEnd/>
          </a:ln>
          <a:effectLst/>
        </p:spPr>
      </p:pic>
      <p:pic>
        <p:nvPicPr>
          <p:cNvPr id="83" name="Picture 61" descr="moen_Logo"/>
          <p:cNvPicPr>
            <a:picLocks noChangeAspect="1" noChangeArrowheads="1"/>
          </p:cNvPicPr>
          <p:nvPr/>
        </p:nvPicPr>
        <p:blipFill>
          <a:blip r:embed="rId57"/>
          <a:srcRect/>
          <a:stretch>
            <a:fillRect/>
          </a:stretch>
        </p:blipFill>
        <p:spPr bwMode="auto">
          <a:xfrm>
            <a:off x="6329363" y="3736975"/>
            <a:ext cx="1117600" cy="349250"/>
          </a:xfrm>
          <a:prstGeom prst="rect">
            <a:avLst/>
          </a:prstGeom>
          <a:noFill/>
        </p:spPr>
      </p:pic>
      <p:pic>
        <p:nvPicPr>
          <p:cNvPr id="84" name="Picture 62" descr="home_logo_sm"/>
          <p:cNvPicPr>
            <a:picLocks noChangeAspect="1" noChangeArrowheads="1"/>
          </p:cNvPicPr>
          <p:nvPr/>
        </p:nvPicPr>
        <p:blipFill>
          <a:blip r:embed="rId25"/>
          <a:srcRect/>
          <a:stretch>
            <a:fillRect/>
          </a:stretch>
        </p:blipFill>
        <p:spPr bwMode="auto">
          <a:xfrm>
            <a:off x="6423025" y="4894263"/>
            <a:ext cx="930275" cy="444500"/>
          </a:xfrm>
          <a:prstGeom prst="rect">
            <a:avLst/>
          </a:prstGeom>
          <a:noFill/>
        </p:spPr>
      </p:pic>
      <p:pic>
        <p:nvPicPr>
          <p:cNvPr id="85" name="Picture 63" descr="logo"/>
          <p:cNvPicPr>
            <a:picLocks noChangeAspect="1" noChangeArrowheads="1"/>
          </p:cNvPicPr>
          <p:nvPr/>
        </p:nvPicPr>
        <p:blipFill>
          <a:blip r:embed="rId58"/>
          <a:srcRect/>
          <a:stretch>
            <a:fillRect/>
          </a:stretch>
        </p:blipFill>
        <p:spPr bwMode="auto">
          <a:xfrm>
            <a:off x="6296025" y="1863725"/>
            <a:ext cx="1184275" cy="161925"/>
          </a:xfrm>
          <a:prstGeom prst="rect">
            <a:avLst/>
          </a:prstGeom>
          <a:noFill/>
        </p:spPr>
      </p:pic>
      <p:pic>
        <p:nvPicPr>
          <p:cNvPr id="86" name="Picture 64" descr="abt"/>
          <p:cNvPicPr>
            <a:picLocks noChangeAspect="1" noChangeArrowheads="1"/>
          </p:cNvPicPr>
          <p:nvPr/>
        </p:nvPicPr>
        <p:blipFill>
          <a:blip r:embed="rId59" cstate="print"/>
          <a:srcRect/>
          <a:stretch>
            <a:fillRect/>
          </a:stretch>
        </p:blipFill>
        <p:spPr bwMode="auto">
          <a:xfrm>
            <a:off x="7708900" y="1774825"/>
            <a:ext cx="1282700" cy="228600"/>
          </a:xfrm>
          <a:prstGeom prst="rect">
            <a:avLst/>
          </a:prstGeom>
          <a:solidFill>
            <a:schemeClr val="bg1"/>
          </a:solidFill>
          <a:ln w="9525">
            <a:noFill/>
            <a:miter lim="800000"/>
            <a:headEnd/>
            <a:tailEnd/>
          </a:ln>
        </p:spPr>
      </p:pic>
      <p:pic>
        <p:nvPicPr>
          <p:cNvPr id="87" name="Picture 65" descr="GSK_logo2">
            <a:hlinkClick r:id="rId60"/>
          </p:cNvPr>
          <p:cNvPicPr>
            <a:picLocks noChangeAspect="1" noChangeArrowheads="1"/>
          </p:cNvPicPr>
          <p:nvPr/>
        </p:nvPicPr>
        <p:blipFill>
          <a:blip r:embed="rId61">
            <a:clrChange>
              <a:clrFrom>
                <a:srgbClr val="FFFFFF"/>
              </a:clrFrom>
              <a:clrTo>
                <a:srgbClr val="FFFFFF">
                  <a:alpha val="0"/>
                </a:srgbClr>
              </a:clrTo>
            </a:clrChange>
          </a:blip>
          <a:srcRect/>
          <a:stretch>
            <a:fillRect/>
          </a:stretch>
        </p:blipFill>
        <p:spPr bwMode="auto">
          <a:xfrm>
            <a:off x="7781925" y="3562350"/>
            <a:ext cx="1130300" cy="431800"/>
          </a:xfrm>
          <a:prstGeom prst="rect">
            <a:avLst/>
          </a:prstGeom>
          <a:noFill/>
          <a:ln w="9525">
            <a:noFill/>
            <a:miter lim="800000"/>
            <a:headEnd/>
            <a:tailEnd/>
          </a:ln>
        </p:spPr>
      </p:pic>
      <p:pic>
        <p:nvPicPr>
          <p:cNvPr id="88" name="Picture 66" descr="HOMe_medtronic_logo"/>
          <p:cNvPicPr>
            <a:picLocks noChangeAspect="1" noChangeArrowheads="1"/>
          </p:cNvPicPr>
          <p:nvPr/>
        </p:nvPicPr>
        <p:blipFill>
          <a:blip r:embed="rId62"/>
          <a:srcRect/>
          <a:stretch>
            <a:fillRect/>
          </a:stretch>
        </p:blipFill>
        <p:spPr bwMode="auto">
          <a:xfrm>
            <a:off x="7810500" y="4086225"/>
            <a:ext cx="1143000" cy="285750"/>
          </a:xfrm>
          <a:prstGeom prst="rect">
            <a:avLst/>
          </a:prstGeom>
          <a:solidFill>
            <a:schemeClr val="bg1"/>
          </a:solidFill>
          <a:ln w="9525">
            <a:noFill/>
            <a:miter lim="800000"/>
            <a:headEnd/>
            <a:tailEnd/>
          </a:ln>
        </p:spPr>
      </p:pic>
      <p:pic>
        <p:nvPicPr>
          <p:cNvPr id="89" name="Picture 67" descr="logo"/>
          <p:cNvPicPr>
            <a:picLocks noChangeAspect="1" noChangeArrowheads="1"/>
          </p:cNvPicPr>
          <p:nvPr/>
        </p:nvPicPr>
        <p:blipFill>
          <a:blip r:embed="rId63"/>
          <a:srcRect/>
          <a:stretch>
            <a:fillRect/>
          </a:stretch>
        </p:blipFill>
        <p:spPr bwMode="auto">
          <a:xfrm>
            <a:off x="7762875" y="2063750"/>
            <a:ext cx="1225550" cy="604838"/>
          </a:xfrm>
          <a:prstGeom prst="rect">
            <a:avLst/>
          </a:prstGeom>
          <a:solidFill>
            <a:schemeClr val="bg1"/>
          </a:solidFill>
          <a:ln w="9525">
            <a:noFill/>
            <a:miter lim="800000"/>
            <a:headEnd/>
            <a:tailEnd/>
          </a:ln>
        </p:spPr>
      </p:pic>
      <p:pic>
        <p:nvPicPr>
          <p:cNvPr id="90" name="Picture 68" descr="AZ_Logo3"/>
          <p:cNvPicPr>
            <a:picLocks noChangeAspect="1" noChangeArrowheads="1"/>
          </p:cNvPicPr>
          <p:nvPr/>
        </p:nvPicPr>
        <p:blipFill>
          <a:blip r:embed="rId64"/>
          <a:srcRect/>
          <a:stretch>
            <a:fillRect/>
          </a:stretch>
        </p:blipFill>
        <p:spPr bwMode="auto">
          <a:xfrm>
            <a:off x="7766050" y="5284788"/>
            <a:ext cx="1196975" cy="339725"/>
          </a:xfrm>
          <a:prstGeom prst="rect">
            <a:avLst/>
          </a:prstGeom>
          <a:solidFill>
            <a:schemeClr val="bg1"/>
          </a:solidFill>
          <a:ln w="9525">
            <a:noFill/>
            <a:miter lim="800000"/>
            <a:headEnd/>
            <a:tailEnd/>
          </a:ln>
        </p:spPr>
      </p:pic>
      <p:pic>
        <p:nvPicPr>
          <p:cNvPr id="91" name="Picture 69" descr="Welch Allyn"/>
          <p:cNvPicPr>
            <a:picLocks noChangeAspect="1" noChangeArrowheads="1"/>
          </p:cNvPicPr>
          <p:nvPr/>
        </p:nvPicPr>
        <p:blipFill>
          <a:blip r:embed="rId65"/>
          <a:srcRect l="4961" t="5328" r="57108" b="16599"/>
          <a:stretch>
            <a:fillRect/>
          </a:stretch>
        </p:blipFill>
        <p:spPr bwMode="auto">
          <a:xfrm>
            <a:off x="7904163" y="2759075"/>
            <a:ext cx="1220787" cy="255588"/>
          </a:xfrm>
          <a:prstGeom prst="rect">
            <a:avLst/>
          </a:prstGeom>
          <a:noFill/>
          <a:ln w="9525">
            <a:noFill/>
            <a:miter lim="800000"/>
            <a:headEnd/>
            <a:tailEnd/>
          </a:ln>
          <a:effectLst/>
        </p:spPr>
      </p:pic>
      <p:grpSp>
        <p:nvGrpSpPr>
          <p:cNvPr id="2" name="Group 70"/>
          <p:cNvGrpSpPr>
            <a:grpSpLocks/>
          </p:cNvGrpSpPr>
          <p:nvPr/>
        </p:nvGrpSpPr>
        <p:grpSpPr bwMode="auto">
          <a:xfrm>
            <a:off x="7685088" y="5773738"/>
            <a:ext cx="1400175" cy="339725"/>
            <a:chOff x="106" y="3869"/>
            <a:chExt cx="963" cy="234"/>
          </a:xfrm>
        </p:grpSpPr>
        <p:pic>
          <p:nvPicPr>
            <p:cNvPr id="93" name="Picture 71" descr="redcross"/>
            <p:cNvPicPr>
              <a:picLocks noChangeAspect="1" noChangeArrowheads="1"/>
            </p:cNvPicPr>
            <p:nvPr/>
          </p:nvPicPr>
          <p:blipFill>
            <a:blip r:embed="rId66"/>
            <a:srcRect/>
            <a:stretch>
              <a:fillRect/>
            </a:stretch>
          </p:blipFill>
          <p:spPr bwMode="auto">
            <a:xfrm>
              <a:off x="106" y="3886"/>
              <a:ext cx="528" cy="201"/>
            </a:xfrm>
            <a:prstGeom prst="rect">
              <a:avLst/>
            </a:prstGeom>
            <a:solidFill>
              <a:schemeClr val="bg1"/>
            </a:solidFill>
            <a:ln w="9525">
              <a:noFill/>
              <a:miter lim="800000"/>
              <a:headEnd/>
              <a:tailEnd/>
            </a:ln>
          </p:spPr>
        </p:pic>
        <p:pic>
          <p:nvPicPr>
            <p:cNvPr id="94" name="Picture 72" descr="pfizer"/>
            <p:cNvPicPr>
              <a:picLocks noChangeAspect="1" noChangeArrowheads="1"/>
            </p:cNvPicPr>
            <p:nvPr/>
          </p:nvPicPr>
          <p:blipFill>
            <a:blip r:embed="rId67"/>
            <a:srcRect/>
            <a:stretch>
              <a:fillRect/>
            </a:stretch>
          </p:blipFill>
          <p:spPr bwMode="auto">
            <a:xfrm>
              <a:off x="685" y="3869"/>
              <a:ext cx="384" cy="234"/>
            </a:xfrm>
            <a:prstGeom prst="rect">
              <a:avLst/>
            </a:prstGeom>
            <a:solidFill>
              <a:schemeClr val="bg1"/>
            </a:solidFill>
            <a:ln w="9525">
              <a:noFill/>
              <a:miter lim="800000"/>
              <a:headEnd/>
              <a:tailEnd/>
            </a:ln>
          </p:spPr>
        </p:pic>
      </p:grpSp>
      <p:pic>
        <p:nvPicPr>
          <p:cNvPr id="95" name="Picture 73" descr="icon_logo"/>
          <p:cNvPicPr>
            <a:picLocks noChangeAspect="1" noChangeArrowheads="1"/>
          </p:cNvPicPr>
          <p:nvPr/>
        </p:nvPicPr>
        <p:blipFill>
          <a:blip r:embed="rId68"/>
          <a:srcRect/>
          <a:stretch>
            <a:fillRect/>
          </a:stretch>
        </p:blipFill>
        <p:spPr bwMode="auto">
          <a:xfrm>
            <a:off x="7862888" y="4919663"/>
            <a:ext cx="1066800" cy="279400"/>
          </a:xfrm>
          <a:prstGeom prst="rect">
            <a:avLst/>
          </a:prstGeom>
          <a:solidFill>
            <a:schemeClr val="bg1"/>
          </a:solidFill>
          <a:ln w="9525">
            <a:noFill/>
            <a:miter lim="800000"/>
            <a:headEnd/>
            <a:tailEnd/>
          </a:ln>
        </p:spPr>
      </p:pic>
      <p:pic>
        <p:nvPicPr>
          <p:cNvPr id="96" name="Picture 74" descr="aventis_logo"/>
          <p:cNvPicPr>
            <a:picLocks noChangeAspect="1" noChangeArrowheads="1"/>
          </p:cNvPicPr>
          <p:nvPr/>
        </p:nvPicPr>
        <p:blipFill>
          <a:blip r:embed="rId69" cstate="print"/>
          <a:srcRect/>
          <a:stretch>
            <a:fillRect/>
          </a:stretch>
        </p:blipFill>
        <p:spPr bwMode="auto">
          <a:xfrm>
            <a:off x="7977188" y="4370388"/>
            <a:ext cx="838200" cy="492125"/>
          </a:xfrm>
          <a:prstGeom prst="rect">
            <a:avLst/>
          </a:prstGeom>
          <a:solidFill>
            <a:schemeClr val="bg1"/>
          </a:solidFill>
          <a:ln w="9525">
            <a:noFill/>
            <a:miter lim="800000"/>
            <a:headEnd/>
            <a:tailEnd/>
          </a:ln>
        </p:spPr>
      </p:pic>
      <p:pic>
        <p:nvPicPr>
          <p:cNvPr id="97" name="Picture 75" descr="LIFE SCIENCES"/>
          <p:cNvPicPr>
            <a:picLocks noChangeArrowheads="1"/>
          </p:cNvPicPr>
          <p:nvPr/>
        </p:nvPicPr>
        <p:blipFill>
          <a:blip r:embed="rId70">
            <a:lum bright="-12000"/>
          </a:blip>
          <a:srcRect l="1686" t="3192" r="15732" b="4788"/>
          <a:stretch>
            <a:fillRect/>
          </a:stretch>
        </p:blipFill>
        <p:spPr bwMode="auto">
          <a:xfrm>
            <a:off x="7718425" y="993775"/>
            <a:ext cx="1389063" cy="576263"/>
          </a:xfrm>
          <a:prstGeom prst="rect">
            <a:avLst/>
          </a:prstGeom>
          <a:noFill/>
          <a:ln w="9525">
            <a:noFill/>
            <a:miter lim="800000"/>
            <a:headEnd/>
            <a:tailEnd/>
          </a:ln>
          <a:effectLst>
            <a:outerShdw dist="35921" dir="2700000" algn="ctr" rotWithShape="0">
              <a:srgbClr val="808080">
                <a:alpha val="50000"/>
              </a:srgbClr>
            </a:outerShdw>
          </a:effectLst>
        </p:spPr>
      </p:pic>
      <p:sp>
        <p:nvSpPr>
          <p:cNvPr id="98" name="Text Box 76"/>
          <p:cNvSpPr txBox="1">
            <a:spLocks noChangeArrowheads="1"/>
          </p:cNvSpPr>
          <p:nvPr/>
        </p:nvSpPr>
        <p:spPr bwMode="auto">
          <a:xfrm>
            <a:off x="8161338" y="1135063"/>
            <a:ext cx="981075" cy="182562"/>
          </a:xfrm>
          <a:prstGeom prst="rect">
            <a:avLst/>
          </a:prstGeom>
          <a:noFill/>
          <a:ln w="9525">
            <a:noFill/>
            <a:miter lim="800000"/>
            <a:headEnd/>
            <a:tailEnd/>
          </a:ln>
          <a:effectLst/>
        </p:spPr>
        <p:txBody>
          <a:bodyPr lIns="0" tIns="0" rIns="0" bIns="0">
            <a:spAutoFit/>
          </a:bodyPr>
          <a:lstStyle/>
          <a:p>
            <a:pPr eaLnBrk="1" hangingPunct="1"/>
            <a:r>
              <a:rPr lang="en-US" altLang="zh-CN" sz="1200" b="0">
                <a:solidFill>
                  <a:schemeClr val="bg1"/>
                </a:solidFill>
              </a:rPr>
              <a:t>Life Sciences</a:t>
            </a:r>
          </a:p>
        </p:txBody>
      </p:sp>
      <p:sp>
        <p:nvSpPr>
          <p:cNvPr id="99" name="Rectangle 77"/>
          <p:cNvSpPr>
            <a:spLocks noChangeArrowheads="1"/>
          </p:cNvSpPr>
          <p:nvPr/>
        </p:nvSpPr>
        <p:spPr bwMode="auto">
          <a:xfrm>
            <a:off x="7620000" y="1341438"/>
            <a:ext cx="46038" cy="4937125"/>
          </a:xfrm>
          <a:prstGeom prst="rect">
            <a:avLst/>
          </a:prstGeom>
          <a:gradFill rotWithShape="0">
            <a:gsLst>
              <a:gs pos="0">
                <a:schemeClr val="bg2">
                  <a:gamma/>
                  <a:tint val="0"/>
                  <a:invGamma/>
                </a:schemeClr>
              </a:gs>
              <a:gs pos="50000">
                <a:schemeClr val="bg2"/>
              </a:gs>
              <a:gs pos="100000">
                <a:schemeClr val="bg2">
                  <a:gamma/>
                  <a:tint val="0"/>
                  <a:invGamma/>
                </a:schemeClr>
              </a:gs>
            </a:gsLst>
            <a:lin ang="5400000" scaled="1"/>
          </a:gradFill>
          <a:ln w="9525">
            <a:noFill/>
            <a:miter lim="800000"/>
            <a:headEnd/>
            <a:tailEnd/>
          </a:ln>
        </p:spPr>
        <p:txBody>
          <a:bodyPr wrap="none" anchor="ctr"/>
          <a:lstStyle/>
          <a:p>
            <a:endParaRPr lang="zh-CN" altLang="en-US"/>
          </a:p>
        </p:txBody>
      </p:sp>
      <p:pic>
        <p:nvPicPr>
          <p:cNvPr id="100" name="Picture 78"/>
          <p:cNvPicPr>
            <a:picLocks noChangeAspect="1" noChangeArrowheads="1"/>
          </p:cNvPicPr>
          <p:nvPr/>
        </p:nvPicPr>
        <p:blipFill>
          <a:blip r:embed="rId71"/>
          <a:srcRect l="1863" t="7954" r="53220" b="9091"/>
          <a:stretch>
            <a:fillRect/>
          </a:stretch>
        </p:blipFill>
        <p:spPr bwMode="auto">
          <a:xfrm>
            <a:off x="8305800" y="3313113"/>
            <a:ext cx="844550" cy="365125"/>
          </a:xfrm>
          <a:prstGeom prst="rect">
            <a:avLst/>
          </a:prstGeom>
          <a:noFill/>
          <a:ln w="9525">
            <a:noFill/>
            <a:miter lim="800000"/>
            <a:headEnd/>
            <a:tailEnd/>
          </a:ln>
          <a:effectLst/>
        </p:spPr>
      </p:pic>
      <p:pic>
        <p:nvPicPr>
          <p:cNvPr id="101" name="Picture 79" descr="beckmancoulter"/>
          <p:cNvPicPr>
            <a:picLocks noChangeAspect="1" noChangeArrowheads="1"/>
          </p:cNvPicPr>
          <p:nvPr/>
        </p:nvPicPr>
        <p:blipFill>
          <a:blip r:embed="rId72"/>
          <a:srcRect/>
          <a:stretch>
            <a:fillRect/>
          </a:stretch>
        </p:blipFill>
        <p:spPr bwMode="auto">
          <a:xfrm>
            <a:off x="7672388" y="2941638"/>
            <a:ext cx="838200" cy="414337"/>
          </a:xfrm>
          <a:prstGeom prst="rect">
            <a:avLst/>
          </a:prstGeom>
          <a:solidFill>
            <a:schemeClr val="bg1"/>
          </a:solidFill>
          <a:ln w="9525">
            <a:noFill/>
            <a:miter lim="800000"/>
            <a:headEnd/>
            <a:tailEnd/>
          </a:ln>
        </p:spPr>
      </p:pic>
      <p:sp>
        <p:nvSpPr>
          <p:cNvPr id="103" name="TextBox 102"/>
          <p:cNvSpPr txBox="1"/>
          <p:nvPr/>
        </p:nvSpPr>
        <p:spPr>
          <a:xfrm>
            <a:off x="0" y="642917"/>
            <a:ext cx="9144000" cy="369332"/>
          </a:xfrm>
          <a:prstGeom prst="rect">
            <a:avLst/>
          </a:prstGeom>
          <a:noFill/>
        </p:spPr>
        <p:txBody>
          <a:bodyPr wrap="square" rtlCol="0">
            <a:spAutoFit/>
          </a:bodyPr>
          <a:lstStyle/>
          <a:p>
            <a:r>
              <a:rPr lang="en-US" altLang="zh-CN" b="1" dirty="0" smtClean="0">
                <a:latin typeface="+mn-ea"/>
                <a:cs typeface="Times New Roman" pitchFamily="18" charset="0"/>
              </a:rPr>
              <a:t>Source: Adapted from PTC, Inc. </a:t>
            </a:r>
            <a:r>
              <a:rPr lang="en-US" altLang="zh-CN" b="1" dirty="0" smtClean="0">
                <a:latin typeface="+mn-ea"/>
              </a:rPr>
              <a:t>Streamlining “Concept to Cash”. March 2009</a:t>
            </a:r>
            <a:endParaRPr lang="zh-CN" altLang="en-US" b="1" dirty="0">
              <a:latin typeface="+mn-ea"/>
              <a:cs typeface="Times New Roman" pitchFamily="18" charset="0"/>
            </a:endParaRPr>
          </a:p>
        </p:txBody>
      </p:sp>
      <p:sp>
        <p:nvSpPr>
          <p:cNvPr id="92" name="Title 1"/>
          <p:cNvSpPr txBox="1">
            <a:spLocks/>
          </p:cNvSpPr>
          <p:nvPr/>
        </p:nvSpPr>
        <p:spPr bwMode="auto">
          <a:xfrm>
            <a:off x="0" y="71438"/>
            <a:ext cx="9144000" cy="571480"/>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sz="3600" b="1" kern="0" dirty="0" smtClean="0">
                <a:latin typeface="华文琥珀" pitchFamily="2" charset="-122"/>
                <a:ea typeface="华文琥珀" pitchFamily="2" charset="-122"/>
                <a:cs typeface="+mj-cs"/>
              </a:rPr>
              <a:t>研究领域背景 </a:t>
            </a:r>
            <a:r>
              <a:rPr lang="en-AU" sz="2400" b="1" kern="0" dirty="0" smtClean="0">
                <a:latin typeface="+mj-lt"/>
                <a:ea typeface="+mj-ea"/>
                <a:cs typeface="+mj-cs"/>
              </a:rPr>
              <a:t>-  </a:t>
            </a:r>
            <a:r>
              <a:rPr lang="zh-CN" altLang="en-US" sz="2400" b="1" kern="0" dirty="0" smtClean="0">
                <a:latin typeface="华文琥珀" pitchFamily="2" charset="-122"/>
                <a:ea typeface="华文琥珀" pitchFamily="2" charset="-122"/>
                <a:cs typeface="+mj-cs"/>
              </a:rPr>
              <a:t>产品全生命周期管理</a:t>
            </a:r>
            <a:r>
              <a:rPr kumimoji="0" lang="en-AU" sz="2400" b="1" i="0" u="none" strike="noStrike" kern="0" cap="none" spc="0" normalizeH="0" baseline="0" noProof="0" dirty="0" smtClean="0">
                <a:ln>
                  <a:noFill/>
                </a:ln>
                <a:effectLst/>
                <a:uLnTx/>
                <a:uFillTx/>
                <a:latin typeface="华文琥珀" pitchFamily="2" charset="-122"/>
                <a:ea typeface="华文琥珀" pitchFamily="2" charset="-122"/>
                <a:cs typeface="+mj-cs"/>
              </a:rPr>
              <a:t>(PLM) </a:t>
            </a:r>
            <a:r>
              <a:rPr kumimoji="0" lang="zh-CN" altLang="en-US" sz="2400" b="1" i="0" u="none" strike="noStrike" kern="0" cap="none" spc="0" normalizeH="0" baseline="0" noProof="0" dirty="0" smtClean="0">
                <a:ln>
                  <a:noFill/>
                </a:ln>
                <a:effectLst/>
                <a:uLnTx/>
                <a:uFillTx/>
                <a:latin typeface="华文琥珀" pitchFamily="2" charset="-122"/>
                <a:ea typeface="华文琥珀" pitchFamily="2" charset="-122"/>
                <a:cs typeface="+mj-cs"/>
              </a:rPr>
              <a:t>系统</a:t>
            </a:r>
            <a:endParaRPr kumimoji="0" lang="en-AU" sz="2400" b="1" i="0" u="none" strike="noStrike" kern="0" cap="none" spc="0" normalizeH="0" baseline="0" noProof="0" dirty="0">
              <a:ln>
                <a:noFill/>
              </a:ln>
              <a:effectLst/>
              <a:uLnTx/>
              <a:uFillTx/>
              <a:latin typeface="华文琥珀" pitchFamily="2" charset="-122"/>
              <a:ea typeface="华文琥珀" pitchFamily="2" charset="-122"/>
              <a:cs typeface="+mj-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标题 1"/>
          <p:cNvSpPr txBox="1">
            <a:spLocks/>
          </p:cNvSpPr>
          <p:nvPr/>
        </p:nvSpPr>
        <p:spPr>
          <a:xfrm>
            <a:off x="1028704" y="71414"/>
            <a:ext cx="7686700" cy="868346"/>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4400" b="0" i="0" u="none" strike="noStrike" kern="1200" cap="none" spc="0" normalizeH="0" baseline="0" noProof="0" dirty="0" smtClean="0">
                <a:ln>
                  <a:noFill/>
                </a:ln>
                <a:solidFill>
                  <a:schemeClr val="tx1"/>
                </a:solidFill>
                <a:effectLst/>
                <a:uLnTx/>
                <a:uFillTx/>
                <a:latin typeface="华文琥珀" pitchFamily="2" charset="-122"/>
                <a:ea typeface="华文琥珀" pitchFamily="2" charset="-122"/>
                <a:cs typeface="+mj-cs"/>
              </a:rPr>
              <a:t>解决方案 </a:t>
            </a:r>
            <a:r>
              <a:rPr kumimoji="0" lang="en-US" altLang="zh-CN" sz="4400" b="0" i="0" u="none" strike="noStrike" kern="1200" cap="none" spc="0" normalizeH="0" baseline="0" noProof="0" dirty="0" smtClean="0">
                <a:ln>
                  <a:noFill/>
                </a:ln>
                <a:solidFill>
                  <a:schemeClr val="tx1"/>
                </a:solidFill>
                <a:effectLst/>
                <a:uLnTx/>
                <a:uFillTx/>
                <a:latin typeface="华文琥珀" pitchFamily="2" charset="-122"/>
                <a:ea typeface="华文琥珀" pitchFamily="2" charset="-122"/>
                <a:cs typeface="+mj-cs"/>
              </a:rPr>
              <a:t>– </a:t>
            </a:r>
            <a:r>
              <a:rPr lang="zh-CN" altLang="en-US" sz="2400" dirty="0" smtClean="0">
                <a:latin typeface="华文琥珀" pitchFamily="2" charset="-122"/>
                <a:ea typeface="华文琥珀" pitchFamily="2" charset="-122"/>
                <a:cs typeface="+mj-cs"/>
              </a:rPr>
              <a:t>行为合规性</a:t>
            </a:r>
            <a:endParaRPr kumimoji="0" lang="zh-CN" altLang="en-US" sz="2400" b="0" i="0" u="none" strike="noStrike" kern="1200" cap="none" spc="0" normalizeH="0" baseline="0" noProof="0" dirty="0">
              <a:ln>
                <a:noFill/>
              </a:ln>
              <a:solidFill>
                <a:schemeClr val="tx1"/>
              </a:solidFill>
              <a:effectLst/>
              <a:uLnTx/>
              <a:uFillTx/>
              <a:latin typeface="华文琥珀" pitchFamily="2" charset="-122"/>
              <a:ea typeface="华文琥珀" pitchFamily="2" charset="-122"/>
              <a:cs typeface="+mj-cs"/>
            </a:endParaRPr>
          </a:p>
        </p:txBody>
      </p:sp>
      <p:pic>
        <p:nvPicPr>
          <p:cNvPr id="28" name="Picture 2"/>
          <p:cNvPicPr>
            <a:picLocks noChangeAspect="1" noChangeArrowheads="1"/>
          </p:cNvPicPr>
          <p:nvPr/>
        </p:nvPicPr>
        <p:blipFill>
          <a:blip r:embed="rId3"/>
          <a:srcRect/>
          <a:stretch>
            <a:fillRect/>
          </a:stretch>
        </p:blipFill>
        <p:spPr bwMode="auto">
          <a:xfrm>
            <a:off x="762000" y="1214461"/>
            <a:ext cx="4888141" cy="2438400"/>
          </a:xfrm>
          <a:prstGeom prst="rect">
            <a:avLst/>
          </a:prstGeom>
          <a:noFill/>
          <a:ln w="9525">
            <a:noFill/>
            <a:miter lim="800000"/>
            <a:headEnd/>
            <a:tailEnd/>
          </a:ln>
        </p:spPr>
      </p:pic>
      <p:pic>
        <p:nvPicPr>
          <p:cNvPr id="29" name="Picture 2"/>
          <p:cNvPicPr>
            <a:picLocks noChangeAspect="1" noChangeArrowheads="1"/>
          </p:cNvPicPr>
          <p:nvPr/>
        </p:nvPicPr>
        <p:blipFill>
          <a:blip r:embed="rId4"/>
          <a:srcRect/>
          <a:stretch>
            <a:fillRect/>
          </a:stretch>
        </p:blipFill>
        <p:spPr bwMode="auto">
          <a:xfrm>
            <a:off x="6477000" y="1138261"/>
            <a:ext cx="1638300" cy="2886075"/>
          </a:xfrm>
          <a:prstGeom prst="rect">
            <a:avLst/>
          </a:prstGeom>
          <a:noFill/>
          <a:ln w="9525">
            <a:noFill/>
            <a:miter lim="800000"/>
            <a:headEnd/>
            <a:tailEnd/>
          </a:ln>
        </p:spPr>
      </p:pic>
      <p:sp>
        <p:nvSpPr>
          <p:cNvPr id="30" name="TextBox 29"/>
          <p:cNvSpPr txBox="1"/>
          <p:nvPr/>
        </p:nvSpPr>
        <p:spPr>
          <a:xfrm>
            <a:off x="457200" y="1214461"/>
            <a:ext cx="609600" cy="369332"/>
          </a:xfrm>
          <a:prstGeom prst="rect">
            <a:avLst/>
          </a:prstGeom>
          <a:noFill/>
        </p:spPr>
        <p:txBody>
          <a:bodyPr wrap="square" rtlCol="0">
            <a:spAutoFit/>
          </a:bodyPr>
          <a:lstStyle/>
          <a:p>
            <a:r>
              <a:rPr lang="en-US" altLang="zh-CN" sz="1800" i="1" dirty="0" smtClean="0">
                <a:latin typeface="Kozuka Mincho Pro H" pitchFamily="18" charset="-128"/>
                <a:ea typeface="Kozuka Mincho Pro H" pitchFamily="18" charset="-128"/>
              </a:rPr>
              <a:t>P:</a:t>
            </a:r>
            <a:endParaRPr lang="zh-CN" altLang="en-US" sz="1800" i="1" dirty="0">
              <a:latin typeface="Kozuka Mincho Pro H" pitchFamily="18" charset="-128"/>
              <a:ea typeface="Kozuka Mincho Pro H" pitchFamily="18" charset="-128"/>
            </a:endParaRPr>
          </a:p>
        </p:txBody>
      </p:sp>
      <p:sp>
        <p:nvSpPr>
          <p:cNvPr id="31" name="TextBox 30"/>
          <p:cNvSpPr txBox="1"/>
          <p:nvPr/>
        </p:nvSpPr>
        <p:spPr>
          <a:xfrm>
            <a:off x="6172200" y="1290661"/>
            <a:ext cx="609600" cy="369332"/>
          </a:xfrm>
          <a:prstGeom prst="rect">
            <a:avLst/>
          </a:prstGeom>
          <a:noFill/>
        </p:spPr>
        <p:txBody>
          <a:bodyPr wrap="square" rtlCol="0">
            <a:spAutoFit/>
          </a:bodyPr>
          <a:lstStyle/>
          <a:p>
            <a:r>
              <a:rPr lang="en-US" altLang="zh-CN" sz="1800" i="1" dirty="0" smtClean="0">
                <a:latin typeface="Kozuka Mincho Pro H" pitchFamily="18" charset="-128"/>
                <a:ea typeface="Kozuka Mincho Pro H" pitchFamily="18" charset="-128"/>
              </a:rPr>
              <a:t>L:</a:t>
            </a:r>
            <a:endParaRPr lang="zh-CN" altLang="en-US" sz="1800" i="1" dirty="0">
              <a:latin typeface="Kozuka Mincho Pro H" pitchFamily="18" charset="-128"/>
              <a:ea typeface="Kozuka Mincho Pro H" pitchFamily="18" charset="-128"/>
            </a:endParaRPr>
          </a:p>
        </p:txBody>
      </p:sp>
      <p:sp>
        <p:nvSpPr>
          <p:cNvPr id="32" name="矩形 31"/>
          <p:cNvSpPr/>
          <p:nvPr/>
        </p:nvSpPr>
        <p:spPr bwMode="auto">
          <a:xfrm>
            <a:off x="0" y="4262461"/>
            <a:ext cx="3962400" cy="609600"/>
          </a:xfrm>
          <a:prstGeom prst="rect">
            <a:avLst/>
          </a:prstGeom>
          <a:no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zh-CN" altLang="en-US" sz="2000" b="1" dirty="0" smtClean="0"/>
              <a:t>行为合规性：</a:t>
            </a:r>
          </a:p>
        </p:txBody>
      </p:sp>
      <p:sp>
        <p:nvSpPr>
          <p:cNvPr id="33" name="矩形 32"/>
          <p:cNvSpPr/>
          <p:nvPr/>
        </p:nvSpPr>
        <p:spPr bwMode="auto">
          <a:xfrm>
            <a:off x="152400" y="4795861"/>
            <a:ext cx="2971800" cy="609600"/>
          </a:xfrm>
          <a:prstGeom prst="rect">
            <a:avLst/>
          </a:prstGeom>
          <a:no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altLang="zh-CN" sz="1800" dirty="0" smtClean="0"/>
              <a:t>   </a:t>
            </a:r>
            <a:r>
              <a:rPr lang="en-US" altLang="zh-CN" sz="1800" dirty="0" smtClean="0">
                <a:latin typeface="Cambria Math"/>
                <a:ea typeface="Cambria Math"/>
              </a:rPr>
              <a:t>•</a:t>
            </a:r>
            <a:r>
              <a:rPr lang="en-US" altLang="zh-CN" sz="1800" dirty="0" smtClean="0"/>
              <a:t> </a:t>
            </a:r>
            <a:r>
              <a:rPr lang="zh-CN" altLang="en-US" sz="1800" i="1" dirty="0" smtClean="0"/>
              <a:t>可完成</a:t>
            </a:r>
          </a:p>
        </p:txBody>
      </p:sp>
      <p:sp>
        <p:nvSpPr>
          <p:cNvPr id="34" name="矩形 33"/>
          <p:cNvSpPr/>
          <p:nvPr/>
        </p:nvSpPr>
        <p:spPr bwMode="auto">
          <a:xfrm>
            <a:off x="304800" y="5481661"/>
            <a:ext cx="1981200" cy="381000"/>
          </a:xfrm>
          <a:prstGeom prst="rect">
            <a:avLst/>
          </a:prstGeom>
          <a:no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altLang="zh-CN" sz="1800" dirty="0" smtClean="0"/>
              <a:t> </a:t>
            </a:r>
            <a:r>
              <a:rPr lang="en-US" altLang="zh-CN" sz="1800" dirty="0" smtClean="0">
                <a:latin typeface="Cambria Math"/>
                <a:ea typeface="Cambria Math"/>
              </a:rPr>
              <a:t>•</a:t>
            </a:r>
            <a:r>
              <a:rPr lang="en-US" altLang="zh-CN" sz="1800" dirty="0" smtClean="0"/>
              <a:t> </a:t>
            </a:r>
            <a:r>
              <a:rPr lang="zh-CN" altLang="en-US" sz="1800" i="1" dirty="0" smtClean="0"/>
              <a:t>无死任务</a:t>
            </a:r>
            <a:endParaRPr lang="zh-CN" altLang="en-US" sz="1800" i="1" dirty="0"/>
          </a:p>
        </p:txBody>
      </p:sp>
      <p:sp>
        <p:nvSpPr>
          <p:cNvPr id="35" name="矩形 34"/>
          <p:cNvSpPr/>
          <p:nvPr/>
        </p:nvSpPr>
        <p:spPr bwMode="auto">
          <a:xfrm>
            <a:off x="152400" y="5786461"/>
            <a:ext cx="2971800" cy="609600"/>
          </a:xfrm>
          <a:prstGeom prst="rect">
            <a:avLst/>
          </a:prstGeom>
          <a:no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zh-CN" altLang="en-US" sz="1800" i="1" dirty="0"/>
          </a:p>
        </p:txBody>
      </p:sp>
      <p:sp>
        <p:nvSpPr>
          <p:cNvPr id="36" name="矩形 35"/>
          <p:cNvSpPr/>
          <p:nvPr/>
        </p:nvSpPr>
        <p:spPr bwMode="auto">
          <a:xfrm>
            <a:off x="304800" y="6091261"/>
            <a:ext cx="2667000" cy="609600"/>
          </a:xfrm>
          <a:prstGeom prst="rect">
            <a:avLst/>
          </a:prstGeom>
          <a:no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altLang="zh-CN" sz="1800" dirty="0" smtClean="0">
                <a:solidFill>
                  <a:srgbClr val="FF0000"/>
                </a:solidFill>
                <a:latin typeface="Cambria Math"/>
                <a:ea typeface="Cambria Math"/>
              </a:rPr>
              <a:t>•  </a:t>
            </a:r>
            <a:r>
              <a:rPr lang="zh-CN" altLang="en-US" sz="1800" i="1" dirty="0" smtClean="0">
                <a:solidFill>
                  <a:srgbClr val="FF0000"/>
                </a:solidFill>
              </a:rPr>
              <a:t>无未使用的版本操作标注</a:t>
            </a:r>
            <a:endParaRPr lang="zh-CN" altLang="en-US" sz="1800" i="1" dirty="0">
              <a:solidFill>
                <a:srgbClr val="FF0000"/>
              </a:solidFill>
            </a:endParaRPr>
          </a:p>
        </p:txBody>
      </p:sp>
      <p:pic>
        <p:nvPicPr>
          <p:cNvPr id="37" name="Picture 3"/>
          <p:cNvPicPr>
            <a:picLocks noChangeAspect="1" noChangeArrowheads="1"/>
          </p:cNvPicPr>
          <p:nvPr/>
        </p:nvPicPr>
        <p:blipFill>
          <a:blip r:embed="rId5"/>
          <a:srcRect/>
          <a:stretch>
            <a:fillRect/>
          </a:stretch>
        </p:blipFill>
        <p:spPr bwMode="auto">
          <a:xfrm>
            <a:off x="6477000" y="1138261"/>
            <a:ext cx="1609725" cy="2886075"/>
          </a:xfrm>
          <a:prstGeom prst="rect">
            <a:avLst/>
          </a:prstGeom>
          <a:noFill/>
          <a:ln w="9525">
            <a:noFill/>
            <a:miter lim="800000"/>
            <a:headEnd/>
            <a:tailEnd/>
          </a:ln>
        </p:spPr>
      </p:pic>
      <p:pic>
        <p:nvPicPr>
          <p:cNvPr id="39" name="Picture 4"/>
          <p:cNvPicPr>
            <a:picLocks noChangeAspect="1" noChangeArrowheads="1"/>
          </p:cNvPicPr>
          <p:nvPr/>
        </p:nvPicPr>
        <p:blipFill>
          <a:blip r:embed="rId6"/>
          <a:srcRect/>
          <a:stretch>
            <a:fillRect/>
          </a:stretch>
        </p:blipFill>
        <p:spPr bwMode="auto">
          <a:xfrm>
            <a:off x="3657600" y="4262461"/>
            <a:ext cx="5334002" cy="2524125"/>
          </a:xfrm>
          <a:prstGeom prst="rect">
            <a:avLst/>
          </a:prstGeom>
          <a:noFill/>
          <a:ln w="9525">
            <a:noFill/>
            <a:miter lim="800000"/>
            <a:headEnd/>
            <a:tailEnd/>
          </a:ln>
        </p:spPr>
      </p:pic>
      <p:sp>
        <p:nvSpPr>
          <p:cNvPr id="40" name="矩形 39"/>
          <p:cNvSpPr/>
          <p:nvPr/>
        </p:nvSpPr>
        <p:spPr bwMode="auto">
          <a:xfrm>
            <a:off x="1447800" y="1976461"/>
            <a:ext cx="304800" cy="457200"/>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41" name="矩形 40"/>
          <p:cNvSpPr/>
          <p:nvPr/>
        </p:nvSpPr>
        <p:spPr bwMode="auto">
          <a:xfrm>
            <a:off x="2590800" y="1976461"/>
            <a:ext cx="304800" cy="457200"/>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43" name="椭圆 42"/>
          <p:cNvSpPr/>
          <p:nvPr/>
        </p:nvSpPr>
        <p:spPr bwMode="auto">
          <a:xfrm>
            <a:off x="7162800" y="1366861"/>
            <a:ext cx="457200" cy="4572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44" name="椭圆 43"/>
          <p:cNvSpPr/>
          <p:nvPr/>
        </p:nvSpPr>
        <p:spPr bwMode="auto">
          <a:xfrm>
            <a:off x="7162800" y="2128861"/>
            <a:ext cx="457200" cy="4572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46" name="矩形 45"/>
          <p:cNvSpPr/>
          <p:nvPr/>
        </p:nvSpPr>
        <p:spPr bwMode="auto">
          <a:xfrm>
            <a:off x="3657600" y="5557861"/>
            <a:ext cx="5334000" cy="3810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47" name="矩形 46"/>
          <p:cNvSpPr/>
          <p:nvPr/>
        </p:nvSpPr>
        <p:spPr bwMode="auto">
          <a:xfrm>
            <a:off x="3657600" y="5938861"/>
            <a:ext cx="5334000" cy="3810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48" name="椭圆 47"/>
          <p:cNvSpPr/>
          <p:nvPr/>
        </p:nvSpPr>
        <p:spPr bwMode="auto">
          <a:xfrm>
            <a:off x="7162800" y="2814661"/>
            <a:ext cx="457200" cy="4572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50" name="矩形 49"/>
          <p:cNvSpPr/>
          <p:nvPr/>
        </p:nvSpPr>
        <p:spPr bwMode="auto">
          <a:xfrm>
            <a:off x="3657600" y="1976461"/>
            <a:ext cx="304800" cy="457200"/>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51" name="矩形 50"/>
          <p:cNvSpPr/>
          <p:nvPr/>
        </p:nvSpPr>
        <p:spPr bwMode="auto">
          <a:xfrm>
            <a:off x="3657600" y="6396061"/>
            <a:ext cx="5334000" cy="3810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53" name="TextBox 52"/>
          <p:cNvSpPr txBox="1"/>
          <p:nvPr/>
        </p:nvSpPr>
        <p:spPr>
          <a:xfrm>
            <a:off x="5410200" y="6396061"/>
            <a:ext cx="609600" cy="381000"/>
          </a:xfrm>
          <a:prstGeom prst="rect">
            <a:avLst/>
          </a:prstGeom>
          <a:noFill/>
        </p:spPr>
        <p:txBody>
          <a:bodyPr wrap="square" rtlCol="0">
            <a:spAutoFit/>
          </a:bodyPr>
          <a:lstStyle/>
          <a:p>
            <a:r>
              <a:rPr lang="en-US" altLang="zh-CN" sz="1800" b="1" dirty="0" smtClean="0">
                <a:solidFill>
                  <a:srgbClr val="FF0000"/>
                </a:solidFill>
              </a:rPr>
              <a:t>V4</a:t>
            </a:r>
            <a:endParaRPr lang="zh-CN" altLang="en-US" sz="1800" b="1" dirty="0">
              <a:solidFill>
                <a:srgbClr val="FF0000"/>
              </a:solidFill>
            </a:endParaRPr>
          </a:p>
        </p:txBody>
      </p:sp>
      <p:sp>
        <p:nvSpPr>
          <p:cNvPr id="54" name="椭圆 53"/>
          <p:cNvSpPr/>
          <p:nvPr/>
        </p:nvSpPr>
        <p:spPr bwMode="auto">
          <a:xfrm>
            <a:off x="7162800" y="2814661"/>
            <a:ext cx="457200" cy="4572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57" name="TextBox 56"/>
          <p:cNvSpPr txBox="1"/>
          <p:nvPr/>
        </p:nvSpPr>
        <p:spPr>
          <a:xfrm>
            <a:off x="5715000" y="6396061"/>
            <a:ext cx="685800" cy="369332"/>
          </a:xfrm>
          <a:prstGeom prst="rect">
            <a:avLst/>
          </a:prstGeom>
          <a:noFill/>
        </p:spPr>
        <p:txBody>
          <a:bodyPr wrap="square" rtlCol="0">
            <a:spAutoFit/>
          </a:bodyPr>
          <a:lstStyle/>
          <a:p>
            <a:r>
              <a:rPr lang="en-US" altLang="zh-CN" sz="1800" b="1" dirty="0" smtClean="0">
                <a:solidFill>
                  <a:srgbClr val="FF0000"/>
                </a:solidFill>
              </a:rPr>
              <a:t>V5</a:t>
            </a:r>
            <a:endParaRPr lang="zh-CN" altLang="en-US" sz="1800" b="1" dirty="0">
              <a:solidFill>
                <a:srgbClr val="FF0000"/>
              </a:solidFill>
            </a:endParaRPr>
          </a:p>
        </p:txBody>
      </p:sp>
      <p:sp>
        <p:nvSpPr>
          <p:cNvPr id="61" name="椭圆 60"/>
          <p:cNvSpPr/>
          <p:nvPr/>
        </p:nvSpPr>
        <p:spPr bwMode="auto">
          <a:xfrm>
            <a:off x="7162800" y="2814661"/>
            <a:ext cx="457200" cy="4572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grpSp>
        <p:nvGrpSpPr>
          <p:cNvPr id="64" name="组合 53"/>
          <p:cNvGrpSpPr/>
          <p:nvPr/>
        </p:nvGrpSpPr>
        <p:grpSpPr>
          <a:xfrm>
            <a:off x="7162800" y="2128861"/>
            <a:ext cx="609600" cy="457200"/>
            <a:chOff x="8229600" y="1828800"/>
            <a:chExt cx="609600" cy="457200"/>
          </a:xfrm>
        </p:grpSpPr>
        <p:sp>
          <p:nvSpPr>
            <p:cNvPr id="67" name="椭圆 66"/>
            <p:cNvSpPr/>
            <p:nvPr/>
          </p:nvSpPr>
          <p:spPr bwMode="auto">
            <a:xfrm>
              <a:off x="8229600" y="1828800"/>
              <a:ext cx="457200" cy="457200"/>
            </a:xfrm>
            <a:prstGeom prst="ellipse">
              <a:avLst/>
            </a:prstGeom>
            <a:solidFill>
              <a:srgbClr val="FFFF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71" name="TextBox 70"/>
            <p:cNvSpPr txBox="1"/>
            <p:nvPr/>
          </p:nvSpPr>
          <p:spPr>
            <a:xfrm>
              <a:off x="8305800" y="1828800"/>
              <a:ext cx="533400" cy="369332"/>
            </a:xfrm>
            <a:prstGeom prst="rect">
              <a:avLst/>
            </a:prstGeom>
            <a:noFill/>
          </p:spPr>
          <p:txBody>
            <a:bodyPr wrap="square" rtlCol="0">
              <a:spAutoFit/>
            </a:bodyPr>
            <a:lstStyle/>
            <a:p>
              <a:r>
                <a:rPr lang="en-US" altLang="zh-CN" sz="1800" dirty="0" smtClean="0"/>
                <a:t>s</a:t>
              </a:r>
              <a:r>
                <a:rPr lang="en-US" altLang="zh-CN" sz="1800" baseline="-25000" dirty="0" smtClean="0"/>
                <a:t>1</a:t>
              </a:r>
              <a:endParaRPr lang="zh-CN" altLang="en-US" sz="1800" baseline="-25000" dirty="0"/>
            </a:p>
          </p:txBody>
        </p:sp>
      </p:grpSp>
      <p:grpSp>
        <p:nvGrpSpPr>
          <p:cNvPr id="72" name="组合 39"/>
          <p:cNvGrpSpPr/>
          <p:nvPr/>
        </p:nvGrpSpPr>
        <p:grpSpPr>
          <a:xfrm>
            <a:off x="6400800" y="3424261"/>
            <a:ext cx="685800" cy="762000"/>
            <a:chOff x="5715000" y="3276600"/>
            <a:chExt cx="533400" cy="533400"/>
          </a:xfrm>
        </p:grpSpPr>
        <p:sp>
          <p:nvSpPr>
            <p:cNvPr id="73" name="椭圆 72"/>
            <p:cNvSpPr/>
            <p:nvPr/>
          </p:nvSpPr>
          <p:spPr bwMode="auto">
            <a:xfrm>
              <a:off x="5715000" y="3276600"/>
              <a:ext cx="533400" cy="533400"/>
            </a:xfrm>
            <a:prstGeom prst="ellipse">
              <a:avLst/>
            </a:prstGeom>
            <a:no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83" name="椭圆 82"/>
            <p:cNvSpPr/>
            <p:nvPr/>
          </p:nvSpPr>
          <p:spPr bwMode="auto">
            <a:xfrm>
              <a:off x="5791200" y="3352800"/>
              <a:ext cx="381000" cy="381000"/>
            </a:xfrm>
            <a:prstGeom prst="ellipse">
              <a:avLst/>
            </a:prstGeom>
            <a:solidFill>
              <a:srgbClr val="FFFF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grpSp>
      <p:sp>
        <p:nvSpPr>
          <p:cNvPr id="84" name="TextBox 83"/>
          <p:cNvSpPr txBox="1"/>
          <p:nvPr/>
        </p:nvSpPr>
        <p:spPr>
          <a:xfrm>
            <a:off x="6553200" y="3652861"/>
            <a:ext cx="457200" cy="369332"/>
          </a:xfrm>
          <a:prstGeom prst="rect">
            <a:avLst/>
          </a:prstGeom>
          <a:noFill/>
        </p:spPr>
        <p:txBody>
          <a:bodyPr wrap="square" rtlCol="0">
            <a:spAutoFit/>
          </a:bodyPr>
          <a:lstStyle/>
          <a:p>
            <a:r>
              <a:rPr lang="en-US" altLang="zh-CN" sz="1800" dirty="0" smtClean="0"/>
              <a:t>s</a:t>
            </a:r>
            <a:r>
              <a:rPr lang="en-US" altLang="zh-CN" sz="1800" baseline="-25000" dirty="0" smtClean="0"/>
              <a:t>4</a:t>
            </a:r>
            <a:endParaRPr lang="zh-CN" altLang="en-US" sz="1800" baseline="-25000" dirty="0"/>
          </a:p>
        </p:txBody>
      </p:sp>
      <p:sp>
        <p:nvSpPr>
          <p:cNvPr id="85" name="椭圆 84"/>
          <p:cNvSpPr/>
          <p:nvPr/>
        </p:nvSpPr>
        <p:spPr bwMode="auto">
          <a:xfrm>
            <a:off x="5257800" y="2433661"/>
            <a:ext cx="457200" cy="4572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86" name="空心弧 85"/>
          <p:cNvSpPr/>
          <p:nvPr/>
        </p:nvSpPr>
        <p:spPr bwMode="auto">
          <a:xfrm rot="17937356">
            <a:off x="6206610" y="2918518"/>
            <a:ext cx="1302780" cy="324204"/>
          </a:xfrm>
          <a:prstGeom prst="blockArc">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87" name="任意多边形 86"/>
          <p:cNvSpPr/>
          <p:nvPr/>
        </p:nvSpPr>
        <p:spPr bwMode="auto">
          <a:xfrm>
            <a:off x="6553200" y="2433661"/>
            <a:ext cx="609600" cy="1219200"/>
          </a:xfrm>
          <a:custGeom>
            <a:avLst/>
            <a:gdLst>
              <a:gd name="connsiteX0" fmla="*/ 609600 w 609600"/>
              <a:gd name="connsiteY0" fmla="*/ 0 h 1104900"/>
              <a:gd name="connsiteX1" fmla="*/ 323850 w 609600"/>
              <a:gd name="connsiteY1" fmla="*/ 361950 h 1104900"/>
              <a:gd name="connsiteX2" fmla="*/ 323850 w 609600"/>
              <a:gd name="connsiteY2" fmla="*/ 361950 h 1104900"/>
              <a:gd name="connsiteX3" fmla="*/ 95250 w 609600"/>
              <a:gd name="connsiteY3" fmla="*/ 742950 h 1104900"/>
              <a:gd name="connsiteX4" fmla="*/ 0 w 609600"/>
              <a:gd name="connsiteY4" fmla="*/ 1104900 h 1104900"/>
              <a:gd name="connsiteX5" fmla="*/ 0 w 609600"/>
              <a:gd name="connsiteY5" fmla="*/ 110490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104900">
                <a:moveTo>
                  <a:pt x="609600" y="0"/>
                </a:moveTo>
                <a:lnTo>
                  <a:pt x="323850" y="361950"/>
                </a:lnTo>
                <a:lnTo>
                  <a:pt x="323850" y="361950"/>
                </a:lnTo>
                <a:cubicBezTo>
                  <a:pt x="285750" y="425450"/>
                  <a:pt x="149225" y="619125"/>
                  <a:pt x="95250" y="742950"/>
                </a:cubicBezTo>
                <a:cubicBezTo>
                  <a:pt x="41275" y="866775"/>
                  <a:pt x="0" y="1104900"/>
                  <a:pt x="0" y="1104900"/>
                </a:cubicBezTo>
                <a:lnTo>
                  <a:pt x="0" y="1104900"/>
                </a:lnTo>
              </a:path>
            </a:pathLst>
          </a:custGeom>
          <a:ln w="38100">
            <a:solidFill>
              <a:srgbClr val="FFFF00"/>
            </a:solidFill>
            <a:headEnd type="none" w="med" len="med"/>
            <a:tailEnd type="triangl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solidFill>
                  <a:srgbClr val="FFFF00"/>
                </a:solidFill>
              </a:ln>
              <a:solidFill>
                <a:schemeClr val="tx1"/>
              </a:solidFill>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out)">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2" nodeType="clickEffect">
                                  <p:stCondLst>
                                    <p:cond delay="0"/>
                                  </p:stCondLst>
                                  <p:childTnLst>
                                    <p:animMotion origin="layout" path="M 0 0 L 0.125 0 " pathEditMode="relative" ptsTypes="AA">
                                      <p:cBhvr>
                                        <p:cTn id="11" dur="1000" fill="hold"/>
                                        <p:tgtEl>
                                          <p:spTgt spid="40"/>
                                        </p:tgtEl>
                                        <p:attrNameLst>
                                          <p:attrName>ppt_x</p:attrName>
                                          <p:attrName>ppt_y</p:attrName>
                                        </p:attrNameLst>
                                      </p:cBhvr>
                                    </p:animMotion>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up)">
                                      <p:cBhvr>
                                        <p:cTn id="15" dur="50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3"/>
                                        </p:tgtEl>
                                        <p:attrNameLst>
                                          <p:attrName>style.visibility</p:attrName>
                                        </p:attrNameLst>
                                      </p:cBhvr>
                                      <p:to>
                                        <p:strVal val="visible"/>
                                      </p:to>
                                    </p:set>
                                  </p:childTnLst>
                                </p:cTn>
                              </p:par>
                            </p:childTnLst>
                          </p:cTn>
                        </p:par>
                        <p:par>
                          <p:cTn id="20" fill="hold">
                            <p:stCondLst>
                              <p:cond delay="0"/>
                            </p:stCondLst>
                            <p:childTnLst>
                              <p:par>
                                <p:cTn id="21" presetID="0" presetClass="path" presetSubtype="0" accel="50000" decel="50000" fill="hold" grpId="1" nodeType="afterEffect">
                                  <p:stCondLst>
                                    <p:cond delay="0"/>
                                  </p:stCondLst>
                                  <p:childTnLst>
                                    <p:animMotion origin="layout" path="M 0 0 L 0 0.11111 " pathEditMode="relative" ptsTypes="AA">
                                      <p:cBhvr>
                                        <p:cTn id="22" dur="1000" fill="hold"/>
                                        <p:tgtEl>
                                          <p:spTgt spid="43"/>
                                        </p:tgtEl>
                                        <p:attrNameLst>
                                          <p:attrName>ppt_x</p:attrName>
                                          <p:attrName>ppt_y</p:attrName>
                                        </p:attrNameLst>
                                      </p:cBhvr>
                                    </p:animMotion>
                                  </p:childTnLst>
                                </p:cTn>
                              </p:par>
                            </p:childTnLst>
                          </p:cTn>
                        </p:par>
                        <p:par>
                          <p:cTn id="23" fill="hold">
                            <p:stCondLst>
                              <p:cond delay="1000"/>
                            </p:stCondLst>
                            <p:childTnLst>
                              <p:par>
                                <p:cTn id="24" presetID="1" presetClass="entr" presetSubtype="0"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childTnLst>
                                </p:cTn>
                              </p:par>
                              <p:par>
                                <p:cTn id="26" presetID="1" presetClass="exit" presetSubtype="0" fill="hold" grpId="2" nodeType="withEffect">
                                  <p:stCondLst>
                                    <p:cond delay="0"/>
                                  </p:stCondLst>
                                  <p:childTnLst>
                                    <p:set>
                                      <p:cBhvr>
                                        <p:cTn id="27" dur="1" fill="hold">
                                          <p:stCondLst>
                                            <p:cond delay="0"/>
                                          </p:stCondLst>
                                        </p:cTn>
                                        <p:tgtEl>
                                          <p:spTgt spid="43"/>
                                        </p:tgtEl>
                                        <p:attrNameLst>
                                          <p:attrName>style.visibility</p:attrName>
                                        </p:attrNameLst>
                                      </p:cBhvr>
                                      <p:to>
                                        <p:strVal val="hidden"/>
                                      </p:to>
                                    </p:set>
                                  </p:childTnLst>
                                </p:cTn>
                              </p:par>
                            </p:childTnLst>
                          </p:cTn>
                        </p:par>
                        <p:par>
                          <p:cTn id="28" fill="hold">
                            <p:stCondLst>
                              <p:cond delay="1000"/>
                            </p:stCondLst>
                            <p:childTnLst>
                              <p:par>
                                <p:cTn id="29" presetID="0" presetClass="path" presetSubtype="0" accel="50000" decel="50000" fill="hold" grpId="1" nodeType="afterEffect">
                                  <p:stCondLst>
                                    <p:cond delay="0"/>
                                  </p:stCondLst>
                                  <p:childTnLst>
                                    <p:animMotion origin="layout" path="M -3.33333E-6 5.55112E-17 L -3.33333E-6 0.1 " pathEditMode="relative" rAng="0" ptsTypes="AA">
                                      <p:cBhvr>
                                        <p:cTn id="30" dur="1000" fill="hold"/>
                                        <p:tgtEl>
                                          <p:spTgt spid="44"/>
                                        </p:tgtEl>
                                        <p:attrNameLst>
                                          <p:attrName>ppt_x</p:attrName>
                                          <p:attrName>ppt_y</p:attrName>
                                        </p:attrNameLst>
                                      </p:cBhvr>
                                      <p:rCtr x="0" y="50"/>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0" presetClass="path" presetSubtype="0" accel="50000" decel="50000" fill="hold" grpId="2" nodeType="withEffect">
                                  <p:stCondLst>
                                    <p:cond delay="0"/>
                                  </p:stCondLst>
                                  <p:childTnLst>
                                    <p:animMotion origin="layout" path="M 0 0 L 0.125 0 " pathEditMode="relative" ptsTypes="AA">
                                      <p:cBhvr>
                                        <p:cTn id="36" dur="1000" fill="hold"/>
                                        <p:tgtEl>
                                          <p:spTgt spid="41"/>
                                        </p:tgtEl>
                                        <p:attrNameLst>
                                          <p:attrName>ppt_x</p:attrName>
                                          <p:attrName>ppt_y</p:attrName>
                                        </p:attrNameLst>
                                      </p:cBhvr>
                                    </p:animMotion>
                                  </p:childTnLst>
                                </p:cTn>
                              </p:par>
                              <p:par>
                                <p:cTn id="37" presetID="1" presetClass="exit" presetSubtype="0" fill="hold" grpId="1" nodeType="withEffect">
                                  <p:stCondLst>
                                    <p:cond delay="0"/>
                                  </p:stCondLst>
                                  <p:childTnLst>
                                    <p:set>
                                      <p:cBhvr>
                                        <p:cTn id="38" dur="1" fill="hold">
                                          <p:stCondLst>
                                            <p:cond delay="0"/>
                                          </p:stCondLst>
                                        </p:cTn>
                                        <p:tgtEl>
                                          <p:spTgt spid="46"/>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40"/>
                                        </p:tgtEl>
                                        <p:attrNameLst>
                                          <p:attrName>style.visibility</p:attrName>
                                        </p:attrNameLst>
                                      </p:cBhvr>
                                      <p:to>
                                        <p:strVal val="hidden"/>
                                      </p:to>
                                    </p:set>
                                  </p:childTnLst>
                                </p:cTn>
                              </p:par>
                            </p:childTnLst>
                          </p:cTn>
                        </p:par>
                        <p:par>
                          <p:cTn id="41" fill="hold">
                            <p:stCondLst>
                              <p:cond delay="1000"/>
                            </p:stCondLst>
                            <p:childTnLst>
                              <p:par>
                                <p:cTn id="42" presetID="22" presetClass="entr" presetSubtype="1" fill="hold" grpId="0" nodeType="after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wipe(up)">
                                      <p:cBhvr>
                                        <p:cTn id="44" dur="500"/>
                                        <p:tgtEl>
                                          <p:spTgt spid="47"/>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xit" presetSubtype="0" fill="hold" grpId="3" nodeType="withEffect">
                                  <p:stCondLst>
                                    <p:cond delay="0"/>
                                  </p:stCondLst>
                                  <p:childTnLst>
                                    <p:set>
                                      <p:cBhvr>
                                        <p:cTn id="50" dur="1" fill="hold">
                                          <p:stCondLst>
                                            <p:cond delay="0"/>
                                          </p:stCondLst>
                                        </p:cTn>
                                        <p:tgtEl>
                                          <p:spTgt spid="44"/>
                                        </p:tgtEl>
                                        <p:attrNameLst>
                                          <p:attrName>style.visibility</p:attrName>
                                        </p:attrNameLst>
                                      </p:cBhvr>
                                      <p:to>
                                        <p:strVal val="hidden"/>
                                      </p:to>
                                    </p:set>
                                  </p:childTnLst>
                                </p:cTn>
                              </p:par>
                            </p:childTnLst>
                          </p:cTn>
                        </p:par>
                        <p:par>
                          <p:cTn id="51" fill="hold">
                            <p:stCondLst>
                              <p:cond delay="0"/>
                            </p:stCondLst>
                            <p:childTnLst>
                              <p:par>
                                <p:cTn id="52" presetID="0" presetClass="path" presetSubtype="0" accel="50000" decel="50000" fill="hold" grpId="1" nodeType="afterEffect">
                                  <p:stCondLst>
                                    <p:cond delay="0"/>
                                  </p:stCondLst>
                                  <p:childTnLst>
                                    <p:animMotion origin="layout" path="M 6.66667E-6 -2.22222E-6 C 0.02518 -0.00671 0.05035 -0.01342 0.05001 -0.03055 C 0.04966 -0.04768 0.0066 -0.09074 -0.00209 -0.10278 " pathEditMode="relative" ptsTypes="aaA">
                                      <p:cBhvr>
                                        <p:cTn id="53" dur="2000" fill="hold"/>
                                        <p:tgtEl>
                                          <p:spTgt spid="48"/>
                                        </p:tgtEl>
                                        <p:attrNameLst>
                                          <p:attrName>ppt_x</p:attrName>
                                          <p:attrName>ppt_y</p:attrName>
                                        </p:attrNameLst>
                                      </p:cBhvr>
                                    </p:animMotion>
                                  </p:childTnLst>
                                </p:cTn>
                              </p:par>
                            </p:childTnLst>
                          </p:cTn>
                        </p:par>
                        <p:par>
                          <p:cTn id="54" fill="hold">
                            <p:stCondLst>
                              <p:cond delay="2000"/>
                            </p:stCondLst>
                            <p:childTnLst>
                              <p:par>
                                <p:cTn id="55" presetID="1" presetClass="entr" presetSubtype="0" fill="hold" grpId="4" nodeType="after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xit" presetSubtype="0" fill="hold" grpId="2" nodeType="withEffect">
                                  <p:stCondLst>
                                    <p:cond delay="0"/>
                                  </p:stCondLst>
                                  <p:childTnLst>
                                    <p:set>
                                      <p:cBhvr>
                                        <p:cTn id="58" dur="1" fill="hold">
                                          <p:stCondLst>
                                            <p:cond delay="0"/>
                                          </p:stCondLst>
                                        </p:cTn>
                                        <p:tgtEl>
                                          <p:spTgt spid="48"/>
                                        </p:tgtEl>
                                        <p:attrNameLst>
                                          <p:attrName>style.visibility</p:attrName>
                                        </p:attrNameLst>
                                      </p:cBhvr>
                                      <p:to>
                                        <p:strVal val="hidden"/>
                                      </p:to>
                                    </p:set>
                                  </p:childTnLst>
                                </p:cTn>
                              </p:par>
                            </p:childTnLst>
                          </p:cTn>
                        </p:par>
                        <p:par>
                          <p:cTn id="59" fill="hold">
                            <p:stCondLst>
                              <p:cond delay="2000"/>
                            </p:stCondLst>
                            <p:childTnLst>
                              <p:par>
                                <p:cTn id="60" presetID="0" presetClass="path" presetSubtype="0" accel="50000" decel="50000" fill="hold" grpId="2" nodeType="afterEffect">
                                  <p:stCondLst>
                                    <p:cond delay="0"/>
                                  </p:stCondLst>
                                  <p:childTnLst>
                                    <p:animMotion origin="layout" path="M 0 0 L 0 0.1 " pathEditMode="relative" ptsTypes="AA">
                                      <p:cBhvr>
                                        <p:cTn id="61" dur="1000" fill="hold"/>
                                        <p:tgtEl>
                                          <p:spTgt spid="44"/>
                                        </p:tgtEl>
                                        <p:attrNameLst>
                                          <p:attrName>ppt_x</p:attrName>
                                          <p:attrName>ppt_y</p:attrName>
                                        </p:attrNameLst>
                                      </p:cBhvr>
                                    </p:animMotion>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0"/>
                                        </p:tgtEl>
                                        <p:attrNameLst>
                                          <p:attrName>style.visibility</p:attrName>
                                        </p:attrNameLst>
                                      </p:cBhvr>
                                      <p:to>
                                        <p:strVal val="visible"/>
                                      </p:to>
                                    </p:set>
                                  </p:childTnLst>
                                </p:cTn>
                              </p:par>
                              <p:par>
                                <p:cTn id="66" presetID="1" presetClass="exit" presetSubtype="0" fill="hold" grpId="1" nodeType="withEffect">
                                  <p:stCondLst>
                                    <p:cond delay="0"/>
                                  </p:stCondLst>
                                  <p:childTnLst>
                                    <p:set>
                                      <p:cBhvr>
                                        <p:cTn id="67" dur="1" fill="hold">
                                          <p:stCondLst>
                                            <p:cond delay="0"/>
                                          </p:stCondLst>
                                        </p:cTn>
                                        <p:tgtEl>
                                          <p:spTgt spid="47"/>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41"/>
                                        </p:tgtEl>
                                        <p:attrNameLst>
                                          <p:attrName>style.visibility</p:attrName>
                                        </p:attrNameLst>
                                      </p:cBhvr>
                                      <p:to>
                                        <p:strVal val="hidden"/>
                                      </p:to>
                                    </p:set>
                                  </p:childTnLst>
                                </p:cTn>
                              </p:par>
                              <p:par>
                                <p:cTn id="70" presetID="0" presetClass="path" presetSubtype="0" accel="50000" decel="50000" fill="hold" grpId="2" nodeType="withEffect">
                                  <p:stCondLst>
                                    <p:cond delay="0"/>
                                  </p:stCondLst>
                                  <p:childTnLst>
                                    <p:animMotion origin="layout" path="M 5.55112E-17 2.22222E-6 C 0.01875 0.02685 0.03819 0.0537 0.05903 0.06389 C 0.07986 0.07407 0.11372 0.06157 0.125 0.06111 " pathEditMode="relative" rAng="0" ptsTypes="aaA">
                                      <p:cBhvr>
                                        <p:cTn id="71" dur="2000" fill="hold"/>
                                        <p:tgtEl>
                                          <p:spTgt spid="50"/>
                                        </p:tgtEl>
                                        <p:attrNameLst>
                                          <p:attrName>ppt_x</p:attrName>
                                          <p:attrName>ppt_y</p:attrName>
                                        </p:attrNameLst>
                                      </p:cBhvr>
                                      <p:rCtr x="63" y="37"/>
                                    </p:animMotion>
                                  </p:childTnLst>
                                </p:cTn>
                              </p:par>
                            </p:childTnLst>
                          </p:cTn>
                        </p:par>
                        <p:par>
                          <p:cTn id="72" fill="hold">
                            <p:stCondLst>
                              <p:cond delay="2000"/>
                            </p:stCondLst>
                            <p:childTnLst>
                              <p:par>
                                <p:cTn id="73" presetID="22" presetClass="entr" presetSubtype="1"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up)">
                                      <p:cBhvr>
                                        <p:cTn id="75" dur="500"/>
                                        <p:tgtEl>
                                          <p:spTgt spid="51"/>
                                        </p:tgtEl>
                                      </p:cBhvr>
                                    </p:animEffect>
                                  </p:childTnLst>
                                </p:cTn>
                              </p:par>
                            </p:childTnLst>
                          </p:cTn>
                        </p:par>
                      </p:childTnLst>
                    </p:cTn>
                  </p:par>
                  <p:par>
                    <p:cTn id="76" fill="hold">
                      <p:stCondLst>
                        <p:cond delay="indefinite"/>
                      </p:stCondLst>
                      <p:childTnLst>
                        <p:par>
                          <p:cTn id="77" fill="hold">
                            <p:stCondLst>
                              <p:cond delay="0"/>
                            </p:stCondLst>
                            <p:childTnLst>
                              <p:par>
                                <p:cTn id="78" presetID="5" presetClass="entr" presetSubtype="10" fill="hold" grpId="0" nodeType="click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checkerboard(across)">
                                      <p:cBhvr>
                                        <p:cTn id="80" dur="500"/>
                                        <p:tgtEl>
                                          <p:spTgt spid="53"/>
                                        </p:tgtEl>
                                      </p:cBhvr>
                                    </p:animEffect>
                                  </p:childTnLst>
                                </p:cTn>
                              </p:par>
                            </p:childTnLst>
                          </p:cTn>
                        </p:par>
                        <p:par>
                          <p:cTn id="81" fill="hold">
                            <p:stCondLst>
                              <p:cond delay="500"/>
                            </p:stCondLst>
                            <p:childTnLst>
                              <p:par>
                                <p:cTn id="82" presetID="1" presetClass="entr" presetSubtype="0" fill="hold" grpId="0" nodeType="afterEffect">
                                  <p:stCondLst>
                                    <p:cond delay="0"/>
                                  </p:stCondLst>
                                  <p:childTnLst>
                                    <p:set>
                                      <p:cBhvr>
                                        <p:cTn id="83" dur="1" fill="hold">
                                          <p:stCondLst>
                                            <p:cond delay="0"/>
                                          </p:stCondLst>
                                        </p:cTn>
                                        <p:tgtEl>
                                          <p:spTgt spid="54"/>
                                        </p:tgtEl>
                                        <p:attrNameLst>
                                          <p:attrName>style.visibility</p:attrName>
                                        </p:attrNameLst>
                                      </p:cBhvr>
                                      <p:to>
                                        <p:strVal val="visible"/>
                                      </p:to>
                                    </p:set>
                                  </p:childTnLst>
                                </p:cTn>
                              </p:par>
                              <p:par>
                                <p:cTn id="84" presetID="1" presetClass="exit" presetSubtype="0" fill="hold" grpId="5" nodeType="withEffect">
                                  <p:stCondLst>
                                    <p:cond delay="0"/>
                                  </p:stCondLst>
                                  <p:childTnLst>
                                    <p:set>
                                      <p:cBhvr>
                                        <p:cTn id="85" dur="1" fill="hold">
                                          <p:stCondLst>
                                            <p:cond delay="0"/>
                                          </p:stCondLst>
                                        </p:cTn>
                                        <p:tgtEl>
                                          <p:spTgt spid="44"/>
                                        </p:tgtEl>
                                        <p:attrNameLst>
                                          <p:attrName>style.visibility</p:attrName>
                                        </p:attrNameLst>
                                      </p:cBhvr>
                                      <p:to>
                                        <p:strVal val="hidden"/>
                                      </p:to>
                                    </p:set>
                                  </p:childTnLst>
                                </p:cTn>
                              </p:par>
                            </p:childTnLst>
                          </p:cTn>
                        </p:par>
                        <p:par>
                          <p:cTn id="86" fill="hold">
                            <p:stCondLst>
                              <p:cond delay="500"/>
                            </p:stCondLst>
                            <p:childTnLst>
                              <p:par>
                                <p:cTn id="87" presetID="0" presetClass="path" presetSubtype="0" accel="50000" decel="50000" fill="hold" grpId="1" nodeType="afterEffect">
                                  <p:stCondLst>
                                    <p:cond delay="0"/>
                                  </p:stCondLst>
                                  <p:childTnLst>
                                    <p:animMotion origin="layout" path="M 0 0 L 0 0.11111 " pathEditMode="relative" ptsTypes="AA">
                                      <p:cBhvr>
                                        <p:cTn id="88" dur="1000" fill="hold"/>
                                        <p:tgtEl>
                                          <p:spTgt spid="54"/>
                                        </p:tgtEl>
                                        <p:attrNameLst>
                                          <p:attrName>ppt_x</p:attrName>
                                          <p:attrName>ppt_y</p:attrName>
                                        </p:attrNameLst>
                                      </p:cBhvr>
                                    </p:animMotion>
                                  </p:childTnLst>
                                </p:cTn>
                              </p:par>
                            </p:childTnLst>
                          </p:cTn>
                        </p:par>
                        <p:par>
                          <p:cTn id="89" fill="hold">
                            <p:stCondLst>
                              <p:cond delay="1500"/>
                            </p:stCondLst>
                            <p:childTnLst>
                              <p:par>
                                <p:cTn id="90" presetID="1" presetClass="exit" presetSubtype="0" fill="hold" grpId="3" nodeType="afterEffect">
                                  <p:stCondLst>
                                    <p:cond delay="0"/>
                                  </p:stCondLst>
                                  <p:childTnLst>
                                    <p:set>
                                      <p:cBhvr>
                                        <p:cTn id="91" dur="1" fill="hold">
                                          <p:stCondLst>
                                            <p:cond delay="0"/>
                                          </p:stCondLst>
                                        </p:cTn>
                                        <p:tgtEl>
                                          <p:spTgt spid="50"/>
                                        </p:tgtEl>
                                        <p:attrNameLst>
                                          <p:attrName>style.visibility</p:attrName>
                                        </p:attrNameLst>
                                      </p:cBhvr>
                                      <p:to>
                                        <p:strVal val="hidden"/>
                                      </p:to>
                                    </p:set>
                                  </p:childTnLst>
                                </p:cTn>
                              </p:par>
                            </p:childTnLst>
                          </p:cTn>
                        </p:par>
                        <p:par>
                          <p:cTn id="92" fill="hold">
                            <p:stCondLst>
                              <p:cond delay="1500"/>
                            </p:stCondLst>
                            <p:childTnLst>
                              <p:par>
                                <p:cTn id="93" presetID="5" presetClass="entr" presetSubtype="10" fill="hold" grpId="0" nodeType="afterEffect">
                                  <p:stCondLst>
                                    <p:cond delay="0"/>
                                  </p:stCondLst>
                                  <p:childTnLst>
                                    <p:set>
                                      <p:cBhvr>
                                        <p:cTn id="94" dur="1" fill="hold">
                                          <p:stCondLst>
                                            <p:cond delay="0"/>
                                          </p:stCondLst>
                                        </p:cTn>
                                        <p:tgtEl>
                                          <p:spTgt spid="85"/>
                                        </p:tgtEl>
                                        <p:attrNameLst>
                                          <p:attrName>style.visibility</p:attrName>
                                        </p:attrNameLst>
                                      </p:cBhvr>
                                      <p:to>
                                        <p:strVal val="visible"/>
                                      </p:to>
                                    </p:set>
                                    <p:animEffect transition="in" filter="checkerboard(across)">
                                      <p:cBhvr>
                                        <p:cTn id="95" dur="500"/>
                                        <p:tgtEl>
                                          <p:spTgt spid="85"/>
                                        </p:tgtEl>
                                      </p:cBhvr>
                                    </p:animEffect>
                                  </p:childTnLst>
                                </p:cTn>
                              </p:par>
                            </p:childTnLst>
                          </p:cTn>
                        </p:par>
                      </p:childTnLst>
                    </p:cTn>
                  </p:par>
                  <p:par>
                    <p:cTn id="96" fill="hold">
                      <p:stCondLst>
                        <p:cond delay="indefinite"/>
                      </p:stCondLst>
                      <p:childTnLst>
                        <p:par>
                          <p:cTn id="97" fill="hold">
                            <p:stCondLst>
                              <p:cond delay="0"/>
                            </p:stCondLst>
                            <p:childTnLst>
                              <p:par>
                                <p:cTn id="98" presetID="5" presetClass="entr" presetSubtype="10" fill="hold" grpId="0" nodeType="clickEffect">
                                  <p:stCondLst>
                                    <p:cond delay="0"/>
                                  </p:stCondLst>
                                  <p:childTnLst>
                                    <p:set>
                                      <p:cBhvr>
                                        <p:cTn id="99" dur="1" fill="hold">
                                          <p:stCondLst>
                                            <p:cond delay="0"/>
                                          </p:stCondLst>
                                        </p:cTn>
                                        <p:tgtEl>
                                          <p:spTgt spid="57"/>
                                        </p:tgtEl>
                                        <p:attrNameLst>
                                          <p:attrName>style.visibility</p:attrName>
                                        </p:attrNameLst>
                                      </p:cBhvr>
                                      <p:to>
                                        <p:strVal val="visible"/>
                                      </p:to>
                                    </p:set>
                                    <p:animEffect transition="in" filter="checkerboard(across)">
                                      <p:cBhvr>
                                        <p:cTn id="100" dur="500"/>
                                        <p:tgtEl>
                                          <p:spTgt spid="57"/>
                                        </p:tgtEl>
                                      </p:cBhvr>
                                    </p:animEffect>
                                  </p:childTnLst>
                                </p:cTn>
                              </p:par>
                              <p:par>
                                <p:cTn id="101" presetID="1" presetClass="entr" presetSubtype="0" fill="hold" grpId="4" nodeType="withEffect">
                                  <p:stCondLst>
                                    <p:cond delay="0"/>
                                  </p:stCondLst>
                                  <p:childTnLst>
                                    <p:set>
                                      <p:cBhvr>
                                        <p:cTn id="102" dur="1" fill="hold">
                                          <p:stCondLst>
                                            <p:cond delay="0"/>
                                          </p:stCondLst>
                                        </p:cTn>
                                        <p:tgtEl>
                                          <p:spTgt spid="50"/>
                                        </p:tgtEl>
                                        <p:attrNameLst>
                                          <p:attrName>style.visibility</p:attrName>
                                        </p:attrNameLst>
                                      </p:cBhvr>
                                      <p:to>
                                        <p:strVal val="visible"/>
                                      </p:to>
                                    </p:set>
                                  </p:childTnLst>
                                </p:cTn>
                              </p:par>
                              <p:par>
                                <p:cTn id="103" presetID="1" presetClass="exit" presetSubtype="0" fill="hold" grpId="2" nodeType="withEffect">
                                  <p:stCondLst>
                                    <p:cond delay="0"/>
                                  </p:stCondLst>
                                  <p:childTnLst>
                                    <p:set>
                                      <p:cBhvr>
                                        <p:cTn id="104" dur="1" fill="hold">
                                          <p:stCondLst>
                                            <p:cond delay="0"/>
                                          </p:stCondLst>
                                        </p:cTn>
                                        <p:tgtEl>
                                          <p:spTgt spid="54"/>
                                        </p:tgtEl>
                                        <p:attrNameLst>
                                          <p:attrName>style.visibility</p:attrName>
                                        </p:attrNameLst>
                                      </p:cBhvr>
                                      <p:to>
                                        <p:strVal val="hidden"/>
                                      </p:to>
                                    </p:set>
                                  </p:childTnLst>
                                </p:cTn>
                              </p:par>
                              <p:par>
                                <p:cTn id="105" presetID="1" presetClass="exit" presetSubtype="0" fill="hold" grpId="3" nodeType="withEffect">
                                  <p:stCondLst>
                                    <p:cond delay="0"/>
                                  </p:stCondLst>
                                  <p:childTnLst>
                                    <p:set>
                                      <p:cBhvr>
                                        <p:cTn id="106" dur="1" fill="hold">
                                          <p:stCondLst>
                                            <p:cond delay="0"/>
                                          </p:stCondLst>
                                        </p:cTn>
                                        <p:tgtEl>
                                          <p:spTgt spid="54"/>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53"/>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85"/>
                                        </p:tgtEl>
                                        <p:attrNameLst>
                                          <p:attrName>style.visibility</p:attrName>
                                        </p:attrNameLst>
                                      </p:cBhvr>
                                      <p:to>
                                        <p:strVal val="hidden"/>
                                      </p:to>
                                    </p:set>
                                  </p:childTnLst>
                                </p:cTn>
                              </p:par>
                              <p:par>
                                <p:cTn id="111" presetID="1" presetClass="entr" presetSubtype="0" fill="hold" grpId="0" nodeType="withEffect">
                                  <p:stCondLst>
                                    <p:cond delay="0"/>
                                  </p:stCondLst>
                                  <p:childTnLst>
                                    <p:set>
                                      <p:cBhvr>
                                        <p:cTn id="112" dur="1" fill="hold">
                                          <p:stCondLst>
                                            <p:cond delay="0"/>
                                          </p:stCondLst>
                                        </p:cTn>
                                        <p:tgtEl>
                                          <p:spTgt spid="61"/>
                                        </p:tgtEl>
                                        <p:attrNameLst>
                                          <p:attrName>style.visibility</p:attrName>
                                        </p:attrNameLst>
                                      </p:cBhvr>
                                      <p:to>
                                        <p:strVal val="visible"/>
                                      </p:to>
                                    </p:set>
                                  </p:childTnLst>
                                </p:cTn>
                              </p:par>
                            </p:childTnLst>
                          </p:cTn>
                        </p:par>
                        <p:par>
                          <p:cTn id="113" fill="hold">
                            <p:stCondLst>
                              <p:cond delay="500"/>
                            </p:stCondLst>
                            <p:childTnLst>
                              <p:par>
                                <p:cTn id="114" presetID="0" presetClass="path" presetSubtype="0" accel="50000" decel="50000" fill="hold" grpId="1" nodeType="afterEffect">
                                  <p:stCondLst>
                                    <p:cond delay="0"/>
                                  </p:stCondLst>
                                  <p:childTnLst>
                                    <p:animMotion origin="layout" path="M -3.33333E-6 0 C -0.02152 0.00972 -0.04288 0.01944 -0.05399 0.03796 C -0.0651 0.05648 -0.06458 0.09884 -0.06666 0.11111 " pathEditMode="relative" rAng="0" ptsTypes="aaA">
                                      <p:cBhvr>
                                        <p:cTn id="115" dur="2000" fill="hold"/>
                                        <p:tgtEl>
                                          <p:spTgt spid="61"/>
                                        </p:tgtEl>
                                        <p:attrNameLst>
                                          <p:attrName>ppt_x</p:attrName>
                                          <p:attrName>ppt_y</p:attrName>
                                        </p:attrNameLst>
                                      </p:cBhvr>
                                      <p:rCtr x="-33" y="56"/>
                                    </p:animMotion>
                                  </p:childTnLst>
                                </p:cTn>
                              </p:par>
                            </p:childTnLst>
                          </p:cTn>
                        </p:par>
                        <p:par>
                          <p:cTn id="116" fill="hold">
                            <p:stCondLst>
                              <p:cond delay="2500"/>
                            </p:stCondLst>
                            <p:childTnLst>
                              <p:par>
                                <p:cTn id="117" presetID="1" presetClass="exit" presetSubtype="0" fill="hold" grpId="5" nodeType="afterEffect">
                                  <p:stCondLst>
                                    <p:cond delay="0"/>
                                  </p:stCondLst>
                                  <p:childTnLst>
                                    <p:set>
                                      <p:cBhvr>
                                        <p:cTn id="118" dur="1" fill="hold">
                                          <p:stCondLst>
                                            <p:cond delay="0"/>
                                          </p:stCondLst>
                                        </p:cTn>
                                        <p:tgtEl>
                                          <p:spTgt spid="50"/>
                                        </p:tgtEl>
                                        <p:attrNameLst>
                                          <p:attrName>style.visibility</p:attrName>
                                        </p:attrNameLst>
                                      </p:cBhvr>
                                      <p:to>
                                        <p:strVal val="hidden"/>
                                      </p:to>
                                    </p:set>
                                  </p:childTnLst>
                                </p:cTn>
                              </p:par>
                            </p:childTnLst>
                          </p:cTn>
                        </p:par>
                        <p:par>
                          <p:cTn id="119" fill="hold">
                            <p:stCondLst>
                              <p:cond delay="2500"/>
                            </p:stCondLst>
                            <p:childTnLst>
                              <p:par>
                                <p:cTn id="120" presetID="5" presetClass="entr" presetSubtype="10" fill="hold" grpId="2" nodeType="afterEffect">
                                  <p:stCondLst>
                                    <p:cond delay="0"/>
                                  </p:stCondLst>
                                  <p:childTnLst>
                                    <p:set>
                                      <p:cBhvr>
                                        <p:cTn id="121" dur="1" fill="hold">
                                          <p:stCondLst>
                                            <p:cond delay="0"/>
                                          </p:stCondLst>
                                        </p:cTn>
                                        <p:tgtEl>
                                          <p:spTgt spid="85"/>
                                        </p:tgtEl>
                                        <p:attrNameLst>
                                          <p:attrName>style.visibility</p:attrName>
                                        </p:attrNameLst>
                                      </p:cBhvr>
                                      <p:to>
                                        <p:strVal val="visible"/>
                                      </p:to>
                                    </p:set>
                                    <p:animEffect transition="in" filter="checkerboard(across)">
                                      <p:cBhvr>
                                        <p:cTn id="122" dur="500"/>
                                        <p:tgtEl>
                                          <p:spTgt spid="85"/>
                                        </p:tgtEl>
                                      </p:cBhvr>
                                    </p:animEffect>
                                  </p:childTnLst>
                                </p:cTn>
                              </p:par>
                            </p:childTnLst>
                          </p:cTn>
                        </p:par>
                      </p:childTnLst>
                    </p:cTn>
                  </p:par>
                  <p:par>
                    <p:cTn id="123" fill="hold">
                      <p:stCondLst>
                        <p:cond delay="indefinite"/>
                      </p:stCondLst>
                      <p:childTnLst>
                        <p:par>
                          <p:cTn id="124" fill="hold">
                            <p:stCondLst>
                              <p:cond delay="0"/>
                            </p:stCondLst>
                            <p:childTnLst>
                              <p:par>
                                <p:cTn id="125" presetID="5" presetClass="entr" presetSubtype="10" fill="hold" nodeType="clickEffect">
                                  <p:stCondLst>
                                    <p:cond delay="0"/>
                                  </p:stCondLst>
                                  <p:childTnLst>
                                    <p:set>
                                      <p:cBhvr>
                                        <p:cTn id="126" dur="1" fill="hold">
                                          <p:stCondLst>
                                            <p:cond delay="0"/>
                                          </p:stCondLst>
                                        </p:cTn>
                                        <p:tgtEl>
                                          <p:spTgt spid="64"/>
                                        </p:tgtEl>
                                        <p:attrNameLst>
                                          <p:attrName>style.visibility</p:attrName>
                                        </p:attrNameLst>
                                      </p:cBhvr>
                                      <p:to>
                                        <p:strVal val="visible"/>
                                      </p:to>
                                    </p:set>
                                    <p:animEffect transition="in" filter="checkerboard(across)">
                                      <p:cBhvr>
                                        <p:cTn id="127" dur="500"/>
                                        <p:tgtEl>
                                          <p:spTgt spid="64"/>
                                        </p:tgtEl>
                                      </p:cBhvr>
                                    </p:animEffect>
                                  </p:childTnLst>
                                </p:cTn>
                              </p:par>
                              <p:par>
                                <p:cTn id="128" presetID="1" presetClass="exit" presetSubtype="0" fill="hold" grpId="2" nodeType="withEffect">
                                  <p:stCondLst>
                                    <p:cond delay="0"/>
                                  </p:stCondLst>
                                  <p:childTnLst>
                                    <p:set>
                                      <p:cBhvr>
                                        <p:cTn id="129" dur="1" fill="hold">
                                          <p:stCondLst>
                                            <p:cond delay="0"/>
                                          </p:stCondLst>
                                        </p:cTn>
                                        <p:tgtEl>
                                          <p:spTgt spid="61"/>
                                        </p:tgtEl>
                                        <p:attrNameLst>
                                          <p:attrName>style.visibility</p:attrName>
                                        </p:attrNameLst>
                                      </p:cBhvr>
                                      <p:to>
                                        <p:strVal val="hidden"/>
                                      </p:to>
                                    </p:set>
                                  </p:childTnLst>
                                </p:cTn>
                              </p:par>
                              <p:par>
                                <p:cTn id="130" presetID="1" presetClass="exit" presetSubtype="0" fill="hold" grpId="1" nodeType="withEffect">
                                  <p:stCondLst>
                                    <p:cond delay="0"/>
                                  </p:stCondLst>
                                  <p:childTnLst>
                                    <p:set>
                                      <p:cBhvr>
                                        <p:cTn id="131" dur="1" fill="hold">
                                          <p:stCondLst>
                                            <p:cond delay="0"/>
                                          </p:stCondLst>
                                        </p:cTn>
                                        <p:tgtEl>
                                          <p:spTgt spid="50"/>
                                        </p:tgtEl>
                                        <p:attrNameLst>
                                          <p:attrName>style.visibility</p:attrName>
                                        </p:attrNameLst>
                                      </p:cBhvr>
                                      <p:to>
                                        <p:strVal val="hidden"/>
                                      </p:to>
                                    </p:set>
                                  </p:childTnLst>
                                </p:cTn>
                              </p:par>
                              <p:par>
                                <p:cTn id="132" presetID="1" presetClass="exit" presetSubtype="0" fill="hold" grpId="3" nodeType="withEffect">
                                  <p:stCondLst>
                                    <p:cond delay="0"/>
                                  </p:stCondLst>
                                  <p:childTnLst>
                                    <p:set>
                                      <p:cBhvr>
                                        <p:cTn id="133" dur="1" fill="hold">
                                          <p:stCondLst>
                                            <p:cond delay="0"/>
                                          </p:stCondLst>
                                        </p:cTn>
                                        <p:tgtEl>
                                          <p:spTgt spid="61"/>
                                        </p:tgtEl>
                                        <p:attrNameLst>
                                          <p:attrName>style.visibility</p:attrName>
                                        </p:attrNameLst>
                                      </p:cBhvr>
                                      <p:to>
                                        <p:strVal val="hidden"/>
                                      </p:to>
                                    </p:set>
                                  </p:childTnLst>
                                </p:cTn>
                              </p:par>
                              <p:par>
                                <p:cTn id="134" presetID="1" presetClass="exit" presetSubtype="0" fill="hold" grpId="1" nodeType="withEffect">
                                  <p:stCondLst>
                                    <p:cond delay="0"/>
                                  </p:stCondLst>
                                  <p:childTnLst>
                                    <p:set>
                                      <p:cBhvr>
                                        <p:cTn id="135" dur="1" fill="hold">
                                          <p:stCondLst>
                                            <p:cond delay="0"/>
                                          </p:stCondLst>
                                        </p:cTn>
                                        <p:tgtEl>
                                          <p:spTgt spid="51"/>
                                        </p:tgtEl>
                                        <p:attrNameLst>
                                          <p:attrName>style.visibility</p:attrName>
                                        </p:attrNameLst>
                                      </p:cBhvr>
                                      <p:to>
                                        <p:strVal val="hidden"/>
                                      </p:to>
                                    </p:set>
                                  </p:childTnLst>
                                </p:cTn>
                              </p:par>
                              <p:par>
                                <p:cTn id="136" presetID="1" presetClass="exit" presetSubtype="0" fill="hold" grpId="1" nodeType="withEffect">
                                  <p:stCondLst>
                                    <p:cond delay="0"/>
                                  </p:stCondLst>
                                  <p:childTnLst>
                                    <p:set>
                                      <p:cBhvr>
                                        <p:cTn id="137" dur="1" fill="hold">
                                          <p:stCondLst>
                                            <p:cond delay="0"/>
                                          </p:stCondLst>
                                        </p:cTn>
                                        <p:tgtEl>
                                          <p:spTgt spid="57"/>
                                        </p:tgtEl>
                                        <p:attrNameLst>
                                          <p:attrName>style.visibility</p:attrName>
                                        </p:attrNameLst>
                                      </p:cBhvr>
                                      <p:to>
                                        <p:strVal val="hidden"/>
                                      </p:to>
                                    </p:set>
                                  </p:childTnLst>
                                </p:cTn>
                              </p:par>
                              <p:par>
                                <p:cTn id="138" presetID="1" presetClass="exit" presetSubtype="0" fill="hold" grpId="3" nodeType="withEffect">
                                  <p:stCondLst>
                                    <p:cond delay="0"/>
                                  </p:stCondLst>
                                  <p:childTnLst>
                                    <p:set>
                                      <p:cBhvr>
                                        <p:cTn id="139" dur="1" fill="hold">
                                          <p:stCondLst>
                                            <p:cond delay="0"/>
                                          </p:stCondLst>
                                        </p:cTn>
                                        <p:tgtEl>
                                          <p:spTgt spid="85"/>
                                        </p:tgtEl>
                                        <p:attrNameLst>
                                          <p:attrName>style.visibility</p:attrName>
                                        </p:attrNameLst>
                                      </p:cBhvr>
                                      <p:to>
                                        <p:strVal val="hidden"/>
                                      </p:to>
                                    </p:set>
                                  </p:childTnLst>
                                </p:cTn>
                              </p:par>
                            </p:childTnLst>
                          </p:cTn>
                        </p:par>
                        <p:par>
                          <p:cTn id="140" fill="hold">
                            <p:stCondLst>
                              <p:cond delay="500"/>
                            </p:stCondLst>
                            <p:childTnLst>
                              <p:par>
                                <p:cTn id="141" presetID="22" presetClass="entr" presetSubtype="1" fill="hold" grpId="0" nodeType="afterEffect">
                                  <p:stCondLst>
                                    <p:cond delay="0"/>
                                  </p:stCondLst>
                                  <p:childTnLst>
                                    <p:set>
                                      <p:cBhvr>
                                        <p:cTn id="142" dur="1" fill="hold">
                                          <p:stCondLst>
                                            <p:cond delay="0"/>
                                          </p:stCondLst>
                                        </p:cTn>
                                        <p:tgtEl>
                                          <p:spTgt spid="87"/>
                                        </p:tgtEl>
                                        <p:attrNameLst>
                                          <p:attrName>style.visibility</p:attrName>
                                        </p:attrNameLst>
                                      </p:cBhvr>
                                      <p:to>
                                        <p:strVal val="visible"/>
                                      </p:to>
                                    </p:set>
                                    <p:animEffect transition="in" filter="wipe(up)">
                                      <p:cBhvr>
                                        <p:cTn id="143" dur="500"/>
                                        <p:tgtEl>
                                          <p:spTgt spid="87"/>
                                        </p:tgtEl>
                                      </p:cBhvr>
                                    </p:animEffect>
                                  </p:childTnLst>
                                </p:cTn>
                              </p:par>
                              <p:par>
                                <p:cTn id="144" presetID="22" presetClass="entr" presetSubtype="1" fill="hold" grpId="0" nodeType="withEffect">
                                  <p:stCondLst>
                                    <p:cond delay="0"/>
                                  </p:stCondLst>
                                  <p:childTnLst>
                                    <p:set>
                                      <p:cBhvr>
                                        <p:cTn id="145" dur="1" fill="hold">
                                          <p:stCondLst>
                                            <p:cond delay="0"/>
                                          </p:stCondLst>
                                        </p:cTn>
                                        <p:tgtEl>
                                          <p:spTgt spid="86"/>
                                        </p:tgtEl>
                                        <p:attrNameLst>
                                          <p:attrName>style.visibility</p:attrName>
                                        </p:attrNameLst>
                                      </p:cBhvr>
                                      <p:to>
                                        <p:strVal val="visible"/>
                                      </p:to>
                                    </p:set>
                                    <p:animEffect transition="in" filter="wipe(up)">
                                      <p:cBhvr>
                                        <p:cTn id="146" dur="500"/>
                                        <p:tgtEl>
                                          <p:spTgt spid="86"/>
                                        </p:tgtEl>
                                      </p:cBhvr>
                                    </p:animEffect>
                                  </p:childTnLst>
                                </p:cTn>
                              </p:par>
                            </p:childTnLst>
                          </p:cTn>
                        </p:par>
                        <p:par>
                          <p:cTn id="147" fill="hold">
                            <p:stCondLst>
                              <p:cond delay="1000"/>
                            </p:stCondLst>
                            <p:childTnLst>
                              <p:par>
                                <p:cTn id="148" presetID="5" presetClass="entr" presetSubtype="10" fill="hold" grpId="0" nodeType="afterEffect">
                                  <p:stCondLst>
                                    <p:cond delay="0"/>
                                  </p:stCondLst>
                                  <p:childTnLst>
                                    <p:set>
                                      <p:cBhvr>
                                        <p:cTn id="149" dur="1" fill="hold">
                                          <p:stCondLst>
                                            <p:cond delay="0"/>
                                          </p:stCondLst>
                                        </p:cTn>
                                        <p:tgtEl>
                                          <p:spTgt spid="84"/>
                                        </p:tgtEl>
                                        <p:attrNameLst>
                                          <p:attrName>style.visibility</p:attrName>
                                        </p:attrNameLst>
                                      </p:cBhvr>
                                      <p:to>
                                        <p:strVal val="visible"/>
                                      </p:to>
                                    </p:set>
                                    <p:animEffect transition="in" filter="checkerboard(across)">
                                      <p:cBhvr>
                                        <p:cTn id="150" dur="500"/>
                                        <p:tgtEl>
                                          <p:spTgt spid="84"/>
                                        </p:tgtEl>
                                      </p:cBhvr>
                                    </p:animEffect>
                                  </p:childTnLst>
                                </p:cTn>
                              </p:par>
                              <p:par>
                                <p:cTn id="151" presetID="5" presetClass="entr" presetSubtype="10" fill="hold" nodeType="withEffect">
                                  <p:stCondLst>
                                    <p:cond delay="0"/>
                                  </p:stCondLst>
                                  <p:childTnLst>
                                    <p:set>
                                      <p:cBhvr>
                                        <p:cTn id="152" dur="1" fill="hold">
                                          <p:stCondLst>
                                            <p:cond delay="0"/>
                                          </p:stCondLst>
                                        </p:cTn>
                                        <p:tgtEl>
                                          <p:spTgt spid="72"/>
                                        </p:tgtEl>
                                        <p:attrNameLst>
                                          <p:attrName>style.visibility</p:attrName>
                                        </p:attrNameLst>
                                      </p:cBhvr>
                                      <p:to>
                                        <p:strVal val="visible"/>
                                      </p:to>
                                    </p:set>
                                    <p:animEffect transition="in" filter="checkerboard(across)">
                                      <p:cBhvr>
                                        <p:cTn id="15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0" grpId="2" animBg="1"/>
      <p:bldP spid="41" grpId="0" animBg="1"/>
      <p:bldP spid="41" grpId="1" animBg="1"/>
      <p:bldP spid="41" grpId="2" animBg="1"/>
      <p:bldP spid="43" grpId="0" animBg="1"/>
      <p:bldP spid="43" grpId="1" animBg="1"/>
      <p:bldP spid="43" grpId="2" animBg="1"/>
      <p:bldP spid="44" grpId="0" animBg="1"/>
      <p:bldP spid="44" grpId="1" animBg="1"/>
      <p:bldP spid="44" grpId="2" animBg="1"/>
      <p:bldP spid="44" grpId="3" animBg="1"/>
      <p:bldP spid="44" grpId="4" animBg="1"/>
      <p:bldP spid="44" grpId="5" animBg="1"/>
      <p:bldP spid="46" grpId="0" animBg="1"/>
      <p:bldP spid="46" grpId="1" animBg="1"/>
      <p:bldP spid="47" grpId="0" animBg="1"/>
      <p:bldP spid="47" grpId="1" animBg="1"/>
      <p:bldP spid="48" grpId="0" animBg="1"/>
      <p:bldP spid="48" grpId="1" animBg="1"/>
      <p:bldP spid="48" grpId="2" animBg="1"/>
      <p:bldP spid="50" grpId="0" animBg="1"/>
      <p:bldP spid="50" grpId="1" animBg="1"/>
      <p:bldP spid="50" grpId="2" animBg="1"/>
      <p:bldP spid="50" grpId="3" animBg="1"/>
      <p:bldP spid="50" grpId="4" animBg="1"/>
      <p:bldP spid="50" grpId="5" animBg="1"/>
      <p:bldP spid="51" grpId="0" animBg="1"/>
      <p:bldP spid="51" grpId="1" animBg="1"/>
      <p:bldP spid="53" grpId="0"/>
      <p:bldP spid="53" grpId="1"/>
      <p:bldP spid="54" grpId="0" animBg="1"/>
      <p:bldP spid="54" grpId="1" animBg="1"/>
      <p:bldP spid="54" grpId="2" animBg="1"/>
      <p:bldP spid="54" grpId="3" animBg="1"/>
      <p:bldP spid="57" grpId="0"/>
      <p:bldP spid="57" grpId="1"/>
      <p:bldP spid="61" grpId="0" animBg="1"/>
      <p:bldP spid="61" grpId="1" animBg="1"/>
      <p:bldP spid="61" grpId="2" animBg="1"/>
      <p:bldP spid="61" grpId="3" animBg="1"/>
      <p:bldP spid="84" grpId="0"/>
      <p:bldP spid="85" grpId="0" animBg="1"/>
      <p:bldP spid="85" grpId="1" animBg="1"/>
      <p:bldP spid="85" grpId="2" animBg="1"/>
      <p:bldP spid="85" grpId="3" animBg="1"/>
      <p:bldP spid="86" grpId="0" animBg="1"/>
      <p:bldP spid="8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组合 185"/>
          <p:cNvGrpSpPr/>
          <p:nvPr/>
        </p:nvGrpSpPr>
        <p:grpSpPr>
          <a:xfrm>
            <a:off x="3143240" y="2428868"/>
            <a:ext cx="3036431" cy="2958423"/>
            <a:chOff x="3238500" y="2571751"/>
            <a:chExt cx="2374900" cy="2373313"/>
          </a:xfrm>
        </p:grpSpPr>
        <p:sp>
          <p:nvSpPr>
            <p:cNvPr id="110" name="AutoShape 3"/>
            <p:cNvSpPr>
              <a:spLocks noChangeArrowheads="1"/>
            </p:cNvSpPr>
            <p:nvPr/>
          </p:nvSpPr>
          <p:spPr bwMode="auto">
            <a:xfrm rot="16744801">
              <a:off x="3238500" y="2590801"/>
              <a:ext cx="2360613" cy="2347913"/>
            </a:xfrm>
            <a:custGeom>
              <a:avLst/>
              <a:gdLst>
                <a:gd name="G0" fmla="+- 4850 0 0"/>
                <a:gd name="G1" fmla="+- -7530826 0 0"/>
                <a:gd name="G2" fmla="+- 0 0 -7530826"/>
                <a:gd name="T0" fmla="*/ 0 256 1"/>
                <a:gd name="T1" fmla="*/ 180 256 1"/>
                <a:gd name="G3" fmla="+- -7530826 T0 T1"/>
                <a:gd name="T2" fmla="*/ 0 256 1"/>
                <a:gd name="T3" fmla="*/ 90 256 1"/>
                <a:gd name="G4" fmla="+- -7530826 T2 T3"/>
                <a:gd name="G5" fmla="*/ G4 2 1"/>
                <a:gd name="T4" fmla="*/ 90 256 1"/>
                <a:gd name="T5" fmla="*/ 0 256 1"/>
                <a:gd name="G6" fmla="+- -7530826 T4 T5"/>
                <a:gd name="G7" fmla="*/ G6 2 1"/>
                <a:gd name="G8" fmla="abs -753082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850"/>
                <a:gd name="G18" fmla="*/ 4850 1 2"/>
                <a:gd name="G19" fmla="+- G18 5400 0"/>
                <a:gd name="G20" fmla="cos G19 -7530826"/>
                <a:gd name="G21" fmla="sin G19 -7530826"/>
                <a:gd name="G22" fmla="+- G20 10800 0"/>
                <a:gd name="G23" fmla="+- G21 10800 0"/>
                <a:gd name="G24" fmla="+- 10800 0 G20"/>
                <a:gd name="G25" fmla="+- 4850 10800 0"/>
                <a:gd name="G26" fmla="?: G9 G17 G25"/>
                <a:gd name="G27" fmla="?: G9 0 21600"/>
                <a:gd name="G28" fmla="cos 10800 -7530826"/>
                <a:gd name="G29" fmla="sin 10800 -7530826"/>
                <a:gd name="G30" fmla="sin 4850 -7530826"/>
                <a:gd name="G31" fmla="+- G28 10800 0"/>
                <a:gd name="G32" fmla="+- G29 10800 0"/>
                <a:gd name="G33" fmla="+- G30 10800 0"/>
                <a:gd name="G34" fmla="?: G4 0 G31"/>
                <a:gd name="G35" fmla="?: -7530826 G34 0"/>
                <a:gd name="G36" fmla="?: G6 G35 G31"/>
                <a:gd name="G37" fmla="+- 21600 0 G36"/>
                <a:gd name="G38" fmla="?: G4 0 G33"/>
                <a:gd name="G39" fmla="?: -7530826 G38 G32"/>
                <a:gd name="G40" fmla="?: G6 G39 0"/>
                <a:gd name="G41" fmla="?: G4 G32 21600"/>
                <a:gd name="G42" fmla="?: G6 G41 G33"/>
                <a:gd name="T12" fmla="*/ 10800 w 21600"/>
                <a:gd name="T13" fmla="*/ 0 h 21600"/>
                <a:gd name="T14" fmla="*/ 7503 w 21600"/>
                <a:gd name="T15" fmla="*/ 3703 h 21600"/>
                <a:gd name="T16" fmla="*/ 10800 w 21600"/>
                <a:gd name="T17" fmla="*/ 5950 h 21600"/>
                <a:gd name="T18" fmla="*/ 14097 w 21600"/>
                <a:gd name="T19" fmla="*/ 370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757" y="6401"/>
                  </a:moveTo>
                  <a:cubicBezTo>
                    <a:pt x="9397" y="6103"/>
                    <a:pt x="10094" y="5949"/>
                    <a:pt x="10800" y="5950"/>
                  </a:cubicBezTo>
                  <a:cubicBezTo>
                    <a:pt x="11505" y="5950"/>
                    <a:pt x="12202" y="6103"/>
                    <a:pt x="12842" y="6401"/>
                  </a:cubicBezTo>
                  <a:lnTo>
                    <a:pt x="15349" y="1004"/>
                  </a:lnTo>
                  <a:cubicBezTo>
                    <a:pt x="13923" y="342"/>
                    <a:pt x="12371" y="-1"/>
                    <a:pt x="10799" y="0"/>
                  </a:cubicBezTo>
                  <a:cubicBezTo>
                    <a:pt x="9228" y="0"/>
                    <a:pt x="7676" y="342"/>
                    <a:pt x="6250" y="1004"/>
                  </a:cubicBezTo>
                  <a:close/>
                </a:path>
              </a:pathLst>
            </a:custGeom>
            <a:solidFill>
              <a:srgbClr val="ADADFF"/>
            </a:solidFill>
            <a:ln w="12700" cap="rnd" algn="ctr">
              <a:noFill/>
              <a:miter lim="800000"/>
              <a:headEnd/>
              <a:tailEnd/>
            </a:ln>
            <a:effectLst/>
          </p:spPr>
          <p:txBody>
            <a:bodyPr wrap="none" anchor="ctr"/>
            <a:lstStyle/>
            <a:p>
              <a:endParaRPr lang="zh-CN" altLang="en-US"/>
            </a:p>
          </p:txBody>
        </p:sp>
        <p:sp>
          <p:nvSpPr>
            <p:cNvPr id="111" name="AutoShape 4"/>
            <p:cNvSpPr>
              <a:spLocks noChangeArrowheads="1"/>
            </p:cNvSpPr>
            <p:nvPr/>
          </p:nvSpPr>
          <p:spPr bwMode="auto">
            <a:xfrm rot="17982935">
              <a:off x="3252788" y="2581276"/>
              <a:ext cx="2360612" cy="2357438"/>
            </a:xfrm>
            <a:custGeom>
              <a:avLst/>
              <a:gdLst>
                <a:gd name="G0" fmla="+- 4850 0 0"/>
                <a:gd name="G1" fmla="+- -7530826 0 0"/>
                <a:gd name="G2" fmla="+- 0 0 -7530826"/>
                <a:gd name="T0" fmla="*/ 0 256 1"/>
                <a:gd name="T1" fmla="*/ 180 256 1"/>
                <a:gd name="G3" fmla="+- -7530826 T0 T1"/>
                <a:gd name="T2" fmla="*/ 0 256 1"/>
                <a:gd name="T3" fmla="*/ 90 256 1"/>
                <a:gd name="G4" fmla="+- -7530826 T2 T3"/>
                <a:gd name="G5" fmla="*/ G4 2 1"/>
                <a:gd name="T4" fmla="*/ 90 256 1"/>
                <a:gd name="T5" fmla="*/ 0 256 1"/>
                <a:gd name="G6" fmla="+- -7530826 T4 T5"/>
                <a:gd name="G7" fmla="*/ G6 2 1"/>
                <a:gd name="G8" fmla="abs -753082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850"/>
                <a:gd name="G18" fmla="*/ 4850 1 2"/>
                <a:gd name="G19" fmla="+- G18 5400 0"/>
                <a:gd name="G20" fmla="cos G19 -7530826"/>
                <a:gd name="G21" fmla="sin G19 -7530826"/>
                <a:gd name="G22" fmla="+- G20 10800 0"/>
                <a:gd name="G23" fmla="+- G21 10800 0"/>
                <a:gd name="G24" fmla="+- 10800 0 G20"/>
                <a:gd name="G25" fmla="+- 4850 10800 0"/>
                <a:gd name="G26" fmla="?: G9 G17 G25"/>
                <a:gd name="G27" fmla="?: G9 0 21600"/>
                <a:gd name="G28" fmla="cos 10800 -7530826"/>
                <a:gd name="G29" fmla="sin 10800 -7530826"/>
                <a:gd name="G30" fmla="sin 4850 -7530826"/>
                <a:gd name="G31" fmla="+- G28 10800 0"/>
                <a:gd name="G32" fmla="+- G29 10800 0"/>
                <a:gd name="G33" fmla="+- G30 10800 0"/>
                <a:gd name="G34" fmla="?: G4 0 G31"/>
                <a:gd name="G35" fmla="?: -7530826 G34 0"/>
                <a:gd name="G36" fmla="?: G6 G35 G31"/>
                <a:gd name="G37" fmla="+- 21600 0 G36"/>
                <a:gd name="G38" fmla="?: G4 0 G33"/>
                <a:gd name="G39" fmla="?: -7530826 G38 G32"/>
                <a:gd name="G40" fmla="?: G6 G39 0"/>
                <a:gd name="G41" fmla="?: G4 G32 21600"/>
                <a:gd name="G42" fmla="?: G6 G41 G33"/>
                <a:gd name="T12" fmla="*/ 10800 w 21600"/>
                <a:gd name="T13" fmla="*/ 0 h 21600"/>
                <a:gd name="T14" fmla="*/ 7503 w 21600"/>
                <a:gd name="T15" fmla="*/ 3703 h 21600"/>
                <a:gd name="T16" fmla="*/ 10800 w 21600"/>
                <a:gd name="T17" fmla="*/ 5950 h 21600"/>
                <a:gd name="T18" fmla="*/ 14097 w 21600"/>
                <a:gd name="T19" fmla="*/ 370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757" y="6401"/>
                  </a:moveTo>
                  <a:cubicBezTo>
                    <a:pt x="9397" y="6103"/>
                    <a:pt x="10094" y="5949"/>
                    <a:pt x="10800" y="5950"/>
                  </a:cubicBezTo>
                  <a:cubicBezTo>
                    <a:pt x="11505" y="5950"/>
                    <a:pt x="12202" y="6103"/>
                    <a:pt x="12842" y="6401"/>
                  </a:cubicBezTo>
                  <a:lnTo>
                    <a:pt x="15349" y="1004"/>
                  </a:lnTo>
                  <a:cubicBezTo>
                    <a:pt x="13923" y="342"/>
                    <a:pt x="12371" y="-1"/>
                    <a:pt x="10799" y="0"/>
                  </a:cubicBezTo>
                  <a:cubicBezTo>
                    <a:pt x="9228" y="0"/>
                    <a:pt x="7676" y="342"/>
                    <a:pt x="6250" y="1004"/>
                  </a:cubicBezTo>
                  <a:close/>
                </a:path>
              </a:pathLst>
            </a:custGeom>
            <a:solidFill>
              <a:srgbClr val="DDDDDD"/>
            </a:solidFill>
            <a:ln w="12700" cap="rnd">
              <a:noFill/>
              <a:miter lim="800000"/>
              <a:headEnd/>
              <a:tailEnd/>
            </a:ln>
            <a:effectLst/>
          </p:spPr>
          <p:txBody>
            <a:bodyPr wrap="none" anchor="ctr"/>
            <a:lstStyle/>
            <a:p>
              <a:endParaRPr lang="zh-CN" altLang="en-US"/>
            </a:p>
          </p:txBody>
        </p:sp>
        <p:sp>
          <p:nvSpPr>
            <p:cNvPr id="112" name="AutoShape 5"/>
            <p:cNvSpPr>
              <a:spLocks noChangeArrowheads="1"/>
            </p:cNvSpPr>
            <p:nvPr/>
          </p:nvSpPr>
          <p:spPr bwMode="auto">
            <a:xfrm rot="21134912">
              <a:off x="3238500" y="2590801"/>
              <a:ext cx="2360613" cy="2347913"/>
            </a:xfrm>
            <a:custGeom>
              <a:avLst/>
              <a:gdLst>
                <a:gd name="G0" fmla="+- 4850 0 0"/>
                <a:gd name="G1" fmla="+- -7530826 0 0"/>
                <a:gd name="G2" fmla="+- 0 0 -7530826"/>
                <a:gd name="T0" fmla="*/ 0 256 1"/>
                <a:gd name="T1" fmla="*/ 180 256 1"/>
                <a:gd name="G3" fmla="+- -7530826 T0 T1"/>
                <a:gd name="T2" fmla="*/ 0 256 1"/>
                <a:gd name="T3" fmla="*/ 90 256 1"/>
                <a:gd name="G4" fmla="+- -7530826 T2 T3"/>
                <a:gd name="G5" fmla="*/ G4 2 1"/>
                <a:gd name="T4" fmla="*/ 90 256 1"/>
                <a:gd name="T5" fmla="*/ 0 256 1"/>
                <a:gd name="G6" fmla="+- -7530826 T4 T5"/>
                <a:gd name="G7" fmla="*/ G6 2 1"/>
                <a:gd name="G8" fmla="abs -753082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850"/>
                <a:gd name="G18" fmla="*/ 4850 1 2"/>
                <a:gd name="G19" fmla="+- G18 5400 0"/>
                <a:gd name="G20" fmla="cos G19 -7530826"/>
                <a:gd name="G21" fmla="sin G19 -7530826"/>
                <a:gd name="G22" fmla="+- G20 10800 0"/>
                <a:gd name="G23" fmla="+- G21 10800 0"/>
                <a:gd name="G24" fmla="+- 10800 0 G20"/>
                <a:gd name="G25" fmla="+- 4850 10800 0"/>
                <a:gd name="G26" fmla="?: G9 G17 G25"/>
                <a:gd name="G27" fmla="?: G9 0 21600"/>
                <a:gd name="G28" fmla="cos 10800 -7530826"/>
                <a:gd name="G29" fmla="sin 10800 -7530826"/>
                <a:gd name="G30" fmla="sin 4850 -7530826"/>
                <a:gd name="G31" fmla="+- G28 10800 0"/>
                <a:gd name="G32" fmla="+- G29 10800 0"/>
                <a:gd name="G33" fmla="+- G30 10800 0"/>
                <a:gd name="G34" fmla="?: G4 0 G31"/>
                <a:gd name="G35" fmla="?: -7530826 G34 0"/>
                <a:gd name="G36" fmla="?: G6 G35 G31"/>
                <a:gd name="G37" fmla="+- 21600 0 G36"/>
                <a:gd name="G38" fmla="?: G4 0 G33"/>
                <a:gd name="G39" fmla="?: -7530826 G38 G32"/>
                <a:gd name="G40" fmla="?: G6 G39 0"/>
                <a:gd name="G41" fmla="?: G4 G32 21600"/>
                <a:gd name="G42" fmla="?: G6 G41 G33"/>
                <a:gd name="T12" fmla="*/ 10800 w 21600"/>
                <a:gd name="T13" fmla="*/ 0 h 21600"/>
                <a:gd name="T14" fmla="*/ 7503 w 21600"/>
                <a:gd name="T15" fmla="*/ 3703 h 21600"/>
                <a:gd name="T16" fmla="*/ 10800 w 21600"/>
                <a:gd name="T17" fmla="*/ 5950 h 21600"/>
                <a:gd name="T18" fmla="*/ 14097 w 21600"/>
                <a:gd name="T19" fmla="*/ 370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757" y="6401"/>
                  </a:moveTo>
                  <a:cubicBezTo>
                    <a:pt x="9397" y="6103"/>
                    <a:pt x="10094" y="5949"/>
                    <a:pt x="10800" y="5950"/>
                  </a:cubicBezTo>
                  <a:cubicBezTo>
                    <a:pt x="11505" y="5950"/>
                    <a:pt x="12202" y="6103"/>
                    <a:pt x="12842" y="6401"/>
                  </a:cubicBezTo>
                  <a:lnTo>
                    <a:pt x="15349" y="1004"/>
                  </a:lnTo>
                  <a:cubicBezTo>
                    <a:pt x="13923" y="342"/>
                    <a:pt x="12371" y="-1"/>
                    <a:pt x="10799" y="0"/>
                  </a:cubicBezTo>
                  <a:cubicBezTo>
                    <a:pt x="9228" y="0"/>
                    <a:pt x="7676" y="342"/>
                    <a:pt x="6250" y="1004"/>
                  </a:cubicBezTo>
                  <a:close/>
                </a:path>
              </a:pathLst>
            </a:custGeom>
            <a:solidFill>
              <a:srgbClr val="ADADFF"/>
            </a:solidFill>
            <a:ln w="12700" cap="rnd" algn="ctr">
              <a:noFill/>
              <a:miter lim="800000"/>
              <a:headEnd/>
              <a:tailEnd/>
            </a:ln>
            <a:effectLst/>
          </p:spPr>
          <p:txBody>
            <a:bodyPr wrap="none" anchor="ctr"/>
            <a:lstStyle/>
            <a:p>
              <a:endParaRPr lang="zh-CN" altLang="en-US"/>
            </a:p>
          </p:txBody>
        </p:sp>
        <p:sp>
          <p:nvSpPr>
            <p:cNvPr id="113" name="AutoShape 8"/>
            <p:cNvSpPr>
              <a:spLocks noChangeArrowheads="1"/>
            </p:cNvSpPr>
            <p:nvPr/>
          </p:nvSpPr>
          <p:spPr bwMode="auto">
            <a:xfrm rot="521026">
              <a:off x="3252788" y="2581276"/>
              <a:ext cx="2360612" cy="2357438"/>
            </a:xfrm>
            <a:custGeom>
              <a:avLst/>
              <a:gdLst>
                <a:gd name="G0" fmla="+- 4850 0 0"/>
                <a:gd name="G1" fmla="+- -7530826 0 0"/>
                <a:gd name="G2" fmla="+- 0 0 -7530826"/>
                <a:gd name="T0" fmla="*/ 0 256 1"/>
                <a:gd name="T1" fmla="*/ 180 256 1"/>
                <a:gd name="G3" fmla="+- -7530826 T0 T1"/>
                <a:gd name="T2" fmla="*/ 0 256 1"/>
                <a:gd name="T3" fmla="*/ 90 256 1"/>
                <a:gd name="G4" fmla="+- -7530826 T2 T3"/>
                <a:gd name="G5" fmla="*/ G4 2 1"/>
                <a:gd name="T4" fmla="*/ 90 256 1"/>
                <a:gd name="T5" fmla="*/ 0 256 1"/>
                <a:gd name="G6" fmla="+- -7530826 T4 T5"/>
                <a:gd name="G7" fmla="*/ G6 2 1"/>
                <a:gd name="G8" fmla="abs -753082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850"/>
                <a:gd name="G18" fmla="*/ 4850 1 2"/>
                <a:gd name="G19" fmla="+- G18 5400 0"/>
                <a:gd name="G20" fmla="cos G19 -7530826"/>
                <a:gd name="G21" fmla="sin G19 -7530826"/>
                <a:gd name="G22" fmla="+- G20 10800 0"/>
                <a:gd name="G23" fmla="+- G21 10800 0"/>
                <a:gd name="G24" fmla="+- 10800 0 G20"/>
                <a:gd name="G25" fmla="+- 4850 10800 0"/>
                <a:gd name="G26" fmla="?: G9 G17 G25"/>
                <a:gd name="G27" fmla="?: G9 0 21600"/>
                <a:gd name="G28" fmla="cos 10800 -7530826"/>
                <a:gd name="G29" fmla="sin 10800 -7530826"/>
                <a:gd name="G30" fmla="sin 4850 -7530826"/>
                <a:gd name="G31" fmla="+- G28 10800 0"/>
                <a:gd name="G32" fmla="+- G29 10800 0"/>
                <a:gd name="G33" fmla="+- G30 10800 0"/>
                <a:gd name="G34" fmla="?: G4 0 G31"/>
                <a:gd name="G35" fmla="?: -7530826 G34 0"/>
                <a:gd name="G36" fmla="?: G6 G35 G31"/>
                <a:gd name="G37" fmla="+- 21600 0 G36"/>
                <a:gd name="G38" fmla="?: G4 0 G33"/>
                <a:gd name="G39" fmla="?: -7530826 G38 G32"/>
                <a:gd name="G40" fmla="?: G6 G39 0"/>
                <a:gd name="G41" fmla="?: G4 G32 21600"/>
                <a:gd name="G42" fmla="?: G6 G41 G33"/>
                <a:gd name="T12" fmla="*/ 10800 w 21600"/>
                <a:gd name="T13" fmla="*/ 0 h 21600"/>
                <a:gd name="T14" fmla="*/ 7503 w 21600"/>
                <a:gd name="T15" fmla="*/ 3703 h 21600"/>
                <a:gd name="T16" fmla="*/ 10800 w 21600"/>
                <a:gd name="T17" fmla="*/ 5950 h 21600"/>
                <a:gd name="T18" fmla="*/ 14097 w 21600"/>
                <a:gd name="T19" fmla="*/ 370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757" y="6401"/>
                  </a:moveTo>
                  <a:cubicBezTo>
                    <a:pt x="9397" y="6103"/>
                    <a:pt x="10094" y="5949"/>
                    <a:pt x="10800" y="5950"/>
                  </a:cubicBezTo>
                  <a:cubicBezTo>
                    <a:pt x="11505" y="5950"/>
                    <a:pt x="12202" y="6103"/>
                    <a:pt x="12842" y="6401"/>
                  </a:cubicBezTo>
                  <a:lnTo>
                    <a:pt x="15349" y="1004"/>
                  </a:lnTo>
                  <a:cubicBezTo>
                    <a:pt x="13923" y="342"/>
                    <a:pt x="12371" y="-1"/>
                    <a:pt x="10799" y="0"/>
                  </a:cubicBezTo>
                  <a:cubicBezTo>
                    <a:pt x="9228" y="0"/>
                    <a:pt x="7676" y="342"/>
                    <a:pt x="6250" y="1004"/>
                  </a:cubicBezTo>
                  <a:close/>
                </a:path>
              </a:pathLst>
            </a:custGeom>
            <a:solidFill>
              <a:srgbClr val="DDDDDD"/>
            </a:solidFill>
            <a:ln w="12700" cap="rnd">
              <a:noFill/>
              <a:miter lim="800000"/>
              <a:headEnd/>
              <a:tailEnd/>
            </a:ln>
            <a:effectLst/>
          </p:spPr>
          <p:txBody>
            <a:bodyPr wrap="none" anchor="ctr"/>
            <a:lstStyle/>
            <a:p>
              <a:endParaRPr lang="zh-CN" altLang="en-US"/>
            </a:p>
          </p:txBody>
        </p:sp>
        <p:sp>
          <p:nvSpPr>
            <p:cNvPr id="114" name="AutoShape 11"/>
            <p:cNvSpPr>
              <a:spLocks noChangeArrowheads="1"/>
            </p:cNvSpPr>
            <p:nvPr/>
          </p:nvSpPr>
          <p:spPr bwMode="auto">
            <a:xfrm rot="3651619">
              <a:off x="3238500" y="2590801"/>
              <a:ext cx="2360613" cy="2347913"/>
            </a:xfrm>
            <a:custGeom>
              <a:avLst/>
              <a:gdLst>
                <a:gd name="G0" fmla="+- 4850 0 0"/>
                <a:gd name="G1" fmla="+- -7530826 0 0"/>
                <a:gd name="G2" fmla="+- 0 0 -7530826"/>
                <a:gd name="T0" fmla="*/ 0 256 1"/>
                <a:gd name="T1" fmla="*/ 180 256 1"/>
                <a:gd name="G3" fmla="+- -7530826 T0 T1"/>
                <a:gd name="T2" fmla="*/ 0 256 1"/>
                <a:gd name="T3" fmla="*/ 90 256 1"/>
                <a:gd name="G4" fmla="+- -7530826 T2 T3"/>
                <a:gd name="G5" fmla="*/ G4 2 1"/>
                <a:gd name="T4" fmla="*/ 90 256 1"/>
                <a:gd name="T5" fmla="*/ 0 256 1"/>
                <a:gd name="G6" fmla="+- -7530826 T4 T5"/>
                <a:gd name="G7" fmla="*/ G6 2 1"/>
                <a:gd name="G8" fmla="abs -753082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850"/>
                <a:gd name="G18" fmla="*/ 4850 1 2"/>
                <a:gd name="G19" fmla="+- G18 5400 0"/>
                <a:gd name="G20" fmla="cos G19 -7530826"/>
                <a:gd name="G21" fmla="sin G19 -7530826"/>
                <a:gd name="G22" fmla="+- G20 10800 0"/>
                <a:gd name="G23" fmla="+- G21 10800 0"/>
                <a:gd name="G24" fmla="+- 10800 0 G20"/>
                <a:gd name="G25" fmla="+- 4850 10800 0"/>
                <a:gd name="G26" fmla="?: G9 G17 G25"/>
                <a:gd name="G27" fmla="?: G9 0 21600"/>
                <a:gd name="G28" fmla="cos 10800 -7530826"/>
                <a:gd name="G29" fmla="sin 10800 -7530826"/>
                <a:gd name="G30" fmla="sin 4850 -7530826"/>
                <a:gd name="G31" fmla="+- G28 10800 0"/>
                <a:gd name="G32" fmla="+- G29 10800 0"/>
                <a:gd name="G33" fmla="+- G30 10800 0"/>
                <a:gd name="G34" fmla="?: G4 0 G31"/>
                <a:gd name="G35" fmla="?: -7530826 G34 0"/>
                <a:gd name="G36" fmla="?: G6 G35 G31"/>
                <a:gd name="G37" fmla="+- 21600 0 G36"/>
                <a:gd name="G38" fmla="?: G4 0 G33"/>
                <a:gd name="G39" fmla="?: -7530826 G38 G32"/>
                <a:gd name="G40" fmla="?: G6 G39 0"/>
                <a:gd name="G41" fmla="?: G4 G32 21600"/>
                <a:gd name="G42" fmla="?: G6 G41 G33"/>
                <a:gd name="T12" fmla="*/ 10800 w 21600"/>
                <a:gd name="T13" fmla="*/ 0 h 21600"/>
                <a:gd name="T14" fmla="*/ 7503 w 21600"/>
                <a:gd name="T15" fmla="*/ 3703 h 21600"/>
                <a:gd name="T16" fmla="*/ 10800 w 21600"/>
                <a:gd name="T17" fmla="*/ 5950 h 21600"/>
                <a:gd name="T18" fmla="*/ 14097 w 21600"/>
                <a:gd name="T19" fmla="*/ 370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757" y="6401"/>
                  </a:moveTo>
                  <a:cubicBezTo>
                    <a:pt x="9397" y="6103"/>
                    <a:pt x="10094" y="5949"/>
                    <a:pt x="10800" y="5950"/>
                  </a:cubicBezTo>
                  <a:cubicBezTo>
                    <a:pt x="11505" y="5950"/>
                    <a:pt x="12202" y="6103"/>
                    <a:pt x="12842" y="6401"/>
                  </a:cubicBezTo>
                  <a:lnTo>
                    <a:pt x="15349" y="1004"/>
                  </a:lnTo>
                  <a:cubicBezTo>
                    <a:pt x="13923" y="342"/>
                    <a:pt x="12371" y="-1"/>
                    <a:pt x="10799" y="0"/>
                  </a:cubicBezTo>
                  <a:cubicBezTo>
                    <a:pt x="9228" y="0"/>
                    <a:pt x="7676" y="342"/>
                    <a:pt x="6250" y="1004"/>
                  </a:cubicBezTo>
                  <a:close/>
                </a:path>
              </a:pathLst>
            </a:custGeom>
            <a:solidFill>
              <a:srgbClr val="ADADFF"/>
            </a:solidFill>
            <a:ln w="12700" cap="rnd" algn="ctr">
              <a:noFill/>
              <a:miter lim="800000"/>
              <a:headEnd/>
              <a:tailEnd/>
            </a:ln>
            <a:effectLst/>
          </p:spPr>
          <p:txBody>
            <a:bodyPr wrap="none" anchor="ctr"/>
            <a:lstStyle/>
            <a:p>
              <a:endParaRPr lang="zh-CN" altLang="en-US"/>
            </a:p>
          </p:txBody>
        </p:sp>
        <p:sp>
          <p:nvSpPr>
            <p:cNvPr id="115" name="AutoShape 15"/>
            <p:cNvSpPr>
              <a:spLocks noChangeArrowheads="1"/>
            </p:cNvSpPr>
            <p:nvPr/>
          </p:nvSpPr>
          <p:spPr bwMode="auto">
            <a:xfrm rot="5015569">
              <a:off x="3252787" y="2590802"/>
              <a:ext cx="2360613" cy="2347912"/>
            </a:xfrm>
            <a:custGeom>
              <a:avLst/>
              <a:gdLst>
                <a:gd name="G0" fmla="+- 4902 0 0"/>
                <a:gd name="G1" fmla="+- -7685106 0 0"/>
                <a:gd name="G2" fmla="+- 0 0 -7685106"/>
                <a:gd name="T0" fmla="*/ 0 256 1"/>
                <a:gd name="T1" fmla="*/ 180 256 1"/>
                <a:gd name="G3" fmla="+- -7685106 T0 T1"/>
                <a:gd name="T2" fmla="*/ 0 256 1"/>
                <a:gd name="T3" fmla="*/ 90 256 1"/>
                <a:gd name="G4" fmla="+- -7685106 T2 T3"/>
                <a:gd name="G5" fmla="*/ G4 2 1"/>
                <a:gd name="T4" fmla="*/ 90 256 1"/>
                <a:gd name="T5" fmla="*/ 0 256 1"/>
                <a:gd name="G6" fmla="+- -7685106 T4 T5"/>
                <a:gd name="G7" fmla="*/ G6 2 1"/>
                <a:gd name="G8" fmla="abs -768510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902"/>
                <a:gd name="G18" fmla="*/ 4902 1 2"/>
                <a:gd name="G19" fmla="+- G18 5400 0"/>
                <a:gd name="G20" fmla="cos G19 -7685106"/>
                <a:gd name="G21" fmla="sin G19 -7685106"/>
                <a:gd name="G22" fmla="+- G20 10800 0"/>
                <a:gd name="G23" fmla="+- G21 10800 0"/>
                <a:gd name="G24" fmla="+- 10800 0 G20"/>
                <a:gd name="G25" fmla="+- 4902 10800 0"/>
                <a:gd name="G26" fmla="?: G9 G17 G25"/>
                <a:gd name="G27" fmla="?: G9 0 21600"/>
                <a:gd name="G28" fmla="cos 10800 -7685106"/>
                <a:gd name="G29" fmla="sin 10800 -7685106"/>
                <a:gd name="G30" fmla="sin 4902 -7685106"/>
                <a:gd name="G31" fmla="+- G28 10800 0"/>
                <a:gd name="G32" fmla="+- G29 10800 0"/>
                <a:gd name="G33" fmla="+- G30 10800 0"/>
                <a:gd name="G34" fmla="?: G4 0 G31"/>
                <a:gd name="G35" fmla="?: -7685106 G34 0"/>
                <a:gd name="G36" fmla="?: G6 G35 G31"/>
                <a:gd name="G37" fmla="+- 21600 0 G36"/>
                <a:gd name="G38" fmla="?: G4 0 G33"/>
                <a:gd name="G39" fmla="?: -7685106 G38 G32"/>
                <a:gd name="G40" fmla="?: G6 G39 0"/>
                <a:gd name="G41" fmla="?: G4 G32 21600"/>
                <a:gd name="G42" fmla="?: G6 G41 G33"/>
                <a:gd name="T12" fmla="*/ 10800 w 21600"/>
                <a:gd name="T13" fmla="*/ 0 h 21600"/>
                <a:gd name="T14" fmla="*/ 7203 w 21600"/>
                <a:gd name="T15" fmla="*/ 3821 h 21600"/>
                <a:gd name="T16" fmla="*/ 10800 w 21600"/>
                <a:gd name="T17" fmla="*/ 5898 h 21600"/>
                <a:gd name="T18" fmla="*/ 14397 w 21600"/>
                <a:gd name="T19" fmla="*/ 382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554" y="6442"/>
                  </a:moveTo>
                  <a:cubicBezTo>
                    <a:pt x="9248" y="6084"/>
                    <a:pt x="10018" y="5897"/>
                    <a:pt x="10800" y="5898"/>
                  </a:cubicBezTo>
                  <a:cubicBezTo>
                    <a:pt x="11581" y="5898"/>
                    <a:pt x="12351" y="6084"/>
                    <a:pt x="13045" y="6442"/>
                  </a:cubicBezTo>
                  <a:lnTo>
                    <a:pt x="15747" y="1199"/>
                  </a:lnTo>
                  <a:cubicBezTo>
                    <a:pt x="14217" y="411"/>
                    <a:pt x="12521" y="-1"/>
                    <a:pt x="10799" y="0"/>
                  </a:cubicBezTo>
                  <a:cubicBezTo>
                    <a:pt x="9078" y="0"/>
                    <a:pt x="7382" y="411"/>
                    <a:pt x="5852" y="1199"/>
                  </a:cubicBezTo>
                  <a:close/>
                </a:path>
              </a:pathLst>
            </a:custGeom>
            <a:solidFill>
              <a:srgbClr val="DDDDDD"/>
            </a:solidFill>
            <a:ln w="12700" cap="rnd">
              <a:noFill/>
              <a:miter lim="800000"/>
              <a:headEnd/>
              <a:tailEnd/>
            </a:ln>
            <a:effectLst/>
          </p:spPr>
          <p:txBody>
            <a:bodyPr wrap="none" anchor="ctr"/>
            <a:lstStyle/>
            <a:p>
              <a:endParaRPr lang="zh-CN" altLang="en-US"/>
            </a:p>
          </p:txBody>
        </p:sp>
        <p:sp>
          <p:nvSpPr>
            <p:cNvPr id="116" name="AutoShape 16"/>
            <p:cNvSpPr>
              <a:spLocks noChangeArrowheads="1"/>
            </p:cNvSpPr>
            <p:nvPr/>
          </p:nvSpPr>
          <p:spPr bwMode="auto">
            <a:xfrm rot="8798253">
              <a:off x="3241675" y="2584451"/>
              <a:ext cx="2360613" cy="2346325"/>
            </a:xfrm>
            <a:custGeom>
              <a:avLst/>
              <a:gdLst>
                <a:gd name="G0" fmla="+- 4880 0 0"/>
                <a:gd name="G1" fmla="+- -8229295 0 0"/>
                <a:gd name="G2" fmla="+- 0 0 -8229295"/>
                <a:gd name="T0" fmla="*/ 0 256 1"/>
                <a:gd name="T1" fmla="*/ 180 256 1"/>
                <a:gd name="G3" fmla="+- -8229295 T0 T1"/>
                <a:gd name="T2" fmla="*/ 0 256 1"/>
                <a:gd name="T3" fmla="*/ 90 256 1"/>
                <a:gd name="G4" fmla="+- -8229295 T2 T3"/>
                <a:gd name="G5" fmla="*/ G4 2 1"/>
                <a:gd name="T4" fmla="*/ 90 256 1"/>
                <a:gd name="T5" fmla="*/ 0 256 1"/>
                <a:gd name="G6" fmla="+- -8229295 T4 T5"/>
                <a:gd name="G7" fmla="*/ G6 2 1"/>
                <a:gd name="G8" fmla="abs -822929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880"/>
                <a:gd name="G18" fmla="*/ 4880 1 2"/>
                <a:gd name="G19" fmla="+- G18 5400 0"/>
                <a:gd name="G20" fmla="cos G19 -8229295"/>
                <a:gd name="G21" fmla="sin G19 -8229295"/>
                <a:gd name="G22" fmla="+- G20 10800 0"/>
                <a:gd name="G23" fmla="+- G21 10800 0"/>
                <a:gd name="G24" fmla="+- 10800 0 G20"/>
                <a:gd name="G25" fmla="+- 4880 10800 0"/>
                <a:gd name="G26" fmla="?: G9 G17 G25"/>
                <a:gd name="G27" fmla="?: G9 0 21600"/>
                <a:gd name="G28" fmla="cos 10800 -8229295"/>
                <a:gd name="G29" fmla="sin 10800 -8229295"/>
                <a:gd name="G30" fmla="sin 4880 -8229295"/>
                <a:gd name="G31" fmla="+- G28 10800 0"/>
                <a:gd name="G32" fmla="+- G29 10800 0"/>
                <a:gd name="G33" fmla="+- G30 10800 0"/>
                <a:gd name="G34" fmla="?: G4 0 G31"/>
                <a:gd name="G35" fmla="?: -8229295 G34 0"/>
                <a:gd name="G36" fmla="?: G6 G35 G31"/>
                <a:gd name="G37" fmla="+- 21600 0 G36"/>
                <a:gd name="G38" fmla="?: G4 0 G33"/>
                <a:gd name="G39" fmla="?: -8229295 G38 G32"/>
                <a:gd name="G40" fmla="?: G6 G39 0"/>
                <a:gd name="G41" fmla="?: G4 G32 21600"/>
                <a:gd name="G42" fmla="?: G6 G41 G33"/>
                <a:gd name="T12" fmla="*/ 10800 w 21600"/>
                <a:gd name="T13" fmla="*/ 0 h 21600"/>
                <a:gd name="T14" fmla="*/ 6239 w 21600"/>
                <a:gd name="T15" fmla="*/ 4422 h 21600"/>
                <a:gd name="T16" fmla="*/ 10800 w 21600"/>
                <a:gd name="T17" fmla="*/ 5920 h 21600"/>
                <a:gd name="T18" fmla="*/ 15361 w 21600"/>
                <a:gd name="T19" fmla="*/ 442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961" y="6830"/>
                  </a:moveTo>
                  <a:cubicBezTo>
                    <a:pt x="8789" y="6238"/>
                    <a:pt x="9781" y="5919"/>
                    <a:pt x="10800" y="5920"/>
                  </a:cubicBezTo>
                  <a:cubicBezTo>
                    <a:pt x="11818" y="5920"/>
                    <a:pt x="12810" y="6238"/>
                    <a:pt x="13638" y="6830"/>
                  </a:cubicBezTo>
                  <a:lnTo>
                    <a:pt x="17082" y="2015"/>
                  </a:lnTo>
                  <a:cubicBezTo>
                    <a:pt x="15249" y="704"/>
                    <a:pt x="13052" y="-1"/>
                    <a:pt x="10799" y="0"/>
                  </a:cubicBezTo>
                  <a:cubicBezTo>
                    <a:pt x="8547" y="0"/>
                    <a:pt x="6350" y="704"/>
                    <a:pt x="4517" y="2015"/>
                  </a:cubicBezTo>
                  <a:close/>
                </a:path>
              </a:pathLst>
            </a:custGeom>
            <a:solidFill>
              <a:srgbClr val="DDDDDD"/>
            </a:solidFill>
            <a:ln w="12700" cap="rnd">
              <a:noFill/>
              <a:miter lim="800000"/>
              <a:headEnd/>
              <a:tailEnd/>
            </a:ln>
            <a:effectLst/>
          </p:spPr>
          <p:txBody>
            <a:bodyPr wrap="none" anchor="ctr"/>
            <a:lstStyle/>
            <a:p>
              <a:endParaRPr lang="zh-CN" altLang="en-US"/>
            </a:p>
          </p:txBody>
        </p:sp>
        <p:sp>
          <p:nvSpPr>
            <p:cNvPr id="117" name="AutoShape 17"/>
            <p:cNvSpPr>
              <a:spLocks noChangeArrowheads="1"/>
            </p:cNvSpPr>
            <p:nvPr/>
          </p:nvSpPr>
          <p:spPr bwMode="auto">
            <a:xfrm rot="13041671">
              <a:off x="3241675" y="2587626"/>
              <a:ext cx="2360613" cy="2343150"/>
            </a:xfrm>
            <a:custGeom>
              <a:avLst/>
              <a:gdLst>
                <a:gd name="G0" fmla="+- 4818 0 0"/>
                <a:gd name="G1" fmla="+- -8193903 0 0"/>
                <a:gd name="G2" fmla="+- 0 0 -8193903"/>
                <a:gd name="T0" fmla="*/ 0 256 1"/>
                <a:gd name="T1" fmla="*/ 180 256 1"/>
                <a:gd name="G3" fmla="+- -8193903 T0 T1"/>
                <a:gd name="T2" fmla="*/ 0 256 1"/>
                <a:gd name="T3" fmla="*/ 90 256 1"/>
                <a:gd name="G4" fmla="+- -8193903 T2 T3"/>
                <a:gd name="G5" fmla="*/ G4 2 1"/>
                <a:gd name="T4" fmla="*/ 90 256 1"/>
                <a:gd name="T5" fmla="*/ 0 256 1"/>
                <a:gd name="G6" fmla="+- -8193903 T4 T5"/>
                <a:gd name="G7" fmla="*/ G6 2 1"/>
                <a:gd name="G8" fmla="abs -819390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818"/>
                <a:gd name="G18" fmla="*/ 4818 1 2"/>
                <a:gd name="G19" fmla="+- G18 5400 0"/>
                <a:gd name="G20" fmla="cos G19 -8193903"/>
                <a:gd name="G21" fmla="sin G19 -8193903"/>
                <a:gd name="G22" fmla="+- G20 10800 0"/>
                <a:gd name="G23" fmla="+- G21 10800 0"/>
                <a:gd name="G24" fmla="+- 10800 0 G20"/>
                <a:gd name="G25" fmla="+- 4818 10800 0"/>
                <a:gd name="G26" fmla="?: G9 G17 G25"/>
                <a:gd name="G27" fmla="?: G9 0 21600"/>
                <a:gd name="G28" fmla="cos 10800 -8193903"/>
                <a:gd name="G29" fmla="sin 10800 -8193903"/>
                <a:gd name="G30" fmla="sin 4818 -8193903"/>
                <a:gd name="G31" fmla="+- G28 10800 0"/>
                <a:gd name="G32" fmla="+- G29 10800 0"/>
                <a:gd name="G33" fmla="+- G30 10800 0"/>
                <a:gd name="G34" fmla="?: G4 0 G31"/>
                <a:gd name="G35" fmla="?: -8193903 G34 0"/>
                <a:gd name="G36" fmla="?: G6 G35 G31"/>
                <a:gd name="G37" fmla="+- 21600 0 G36"/>
                <a:gd name="G38" fmla="?: G4 0 G33"/>
                <a:gd name="G39" fmla="?: -8193903 G38 G32"/>
                <a:gd name="G40" fmla="?: G6 G39 0"/>
                <a:gd name="G41" fmla="?: G4 G32 21600"/>
                <a:gd name="G42" fmla="?: G6 G41 G33"/>
                <a:gd name="T12" fmla="*/ 10800 w 21600"/>
                <a:gd name="T13" fmla="*/ 0 h 21600"/>
                <a:gd name="T14" fmla="*/ 6317 w 21600"/>
                <a:gd name="T15" fmla="*/ 4405 h 21600"/>
                <a:gd name="T16" fmla="*/ 10800 w 21600"/>
                <a:gd name="T17" fmla="*/ 5982 h 21600"/>
                <a:gd name="T18" fmla="*/ 15283 w 21600"/>
                <a:gd name="T19" fmla="*/ 440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034" y="6854"/>
                  </a:moveTo>
                  <a:cubicBezTo>
                    <a:pt x="8844" y="6286"/>
                    <a:pt x="9810" y="5981"/>
                    <a:pt x="10800" y="5982"/>
                  </a:cubicBezTo>
                  <a:cubicBezTo>
                    <a:pt x="11789" y="5982"/>
                    <a:pt x="12755" y="6286"/>
                    <a:pt x="13565" y="6854"/>
                  </a:cubicBezTo>
                  <a:lnTo>
                    <a:pt x="16999" y="1956"/>
                  </a:lnTo>
                  <a:cubicBezTo>
                    <a:pt x="15182" y="683"/>
                    <a:pt x="13018" y="-1"/>
                    <a:pt x="10799" y="0"/>
                  </a:cubicBezTo>
                  <a:cubicBezTo>
                    <a:pt x="8581" y="0"/>
                    <a:pt x="6417" y="683"/>
                    <a:pt x="4600" y="1956"/>
                  </a:cubicBezTo>
                  <a:close/>
                </a:path>
              </a:pathLst>
            </a:custGeom>
            <a:solidFill>
              <a:schemeClr val="hlink"/>
            </a:solidFill>
            <a:ln w="12700" cap="rnd">
              <a:noFill/>
              <a:miter lim="800000"/>
              <a:headEnd/>
              <a:tailEnd/>
            </a:ln>
            <a:effectLst/>
          </p:spPr>
          <p:txBody>
            <a:bodyPr wrap="none" anchor="ctr"/>
            <a:lstStyle/>
            <a:p>
              <a:endParaRPr lang="zh-CN" altLang="en-US"/>
            </a:p>
          </p:txBody>
        </p:sp>
        <p:sp>
          <p:nvSpPr>
            <p:cNvPr id="118" name="Text Box 23"/>
            <p:cNvSpPr txBox="1">
              <a:spLocks noChangeArrowheads="1"/>
            </p:cNvSpPr>
            <p:nvPr/>
          </p:nvSpPr>
          <p:spPr bwMode="auto">
            <a:xfrm rot="4094120">
              <a:off x="4547934" y="3224845"/>
              <a:ext cx="1198181" cy="553662"/>
            </a:xfrm>
            <a:prstGeom prst="rect">
              <a:avLst/>
            </a:prstGeom>
            <a:noFill/>
            <a:ln w="12700" cap="rnd">
              <a:noFill/>
              <a:miter lim="800000"/>
              <a:headEnd/>
              <a:tailEnd/>
            </a:ln>
            <a:effectLst/>
          </p:spPr>
          <p:txBody>
            <a:bodyPr wrap="square">
              <a:spAutoFit/>
            </a:bodyPr>
            <a:lstStyle/>
            <a:p>
              <a:pPr algn="ctr" eaLnBrk="1" hangingPunct="1">
                <a:defRPr/>
              </a:pPr>
              <a:r>
                <a:rPr lang="en-US" sz="1600" dirty="0">
                  <a:solidFill>
                    <a:srgbClr val="000000"/>
                  </a:solidFill>
                  <a:effectLst>
                    <a:outerShdw blurRad="38100" dist="38100" dir="2700000" algn="tl">
                      <a:srgbClr val="C0C0C0"/>
                    </a:outerShdw>
                  </a:effectLst>
                </a:rPr>
                <a:t>M</a:t>
              </a:r>
              <a:r>
                <a:rPr lang="en-US" altLang="zh-CN" sz="1600" dirty="0">
                  <a:solidFill>
                    <a:srgbClr val="000000"/>
                  </a:solidFill>
                  <a:effectLst>
                    <a:outerShdw blurRad="38100" dist="38100" dir="2700000" algn="tl">
                      <a:srgbClr val="C0C0C0"/>
                    </a:outerShdw>
                  </a:effectLst>
                </a:rPr>
                <a:t>anufacture</a:t>
              </a:r>
              <a:endParaRPr lang="en-US" sz="1600" dirty="0">
                <a:solidFill>
                  <a:srgbClr val="000000"/>
                </a:solidFill>
                <a:effectLst>
                  <a:outerShdw blurRad="38100" dist="38100" dir="2700000" algn="tl">
                    <a:srgbClr val="C0C0C0"/>
                  </a:outerShdw>
                </a:effectLst>
              </a:endParaRPr>
            </a:p>
            <a:p>
              <a:pPr algn="ctr" eaLnBrk="1" hangingPunct="1">
                <a:defRPr/>
              </a:pPr>
              <a:r>
                <a:rPr lang="en-US" sz="1600" dirty="0">
                  <a:solidFill>
                    <a:srgbClr val="000000"/>
                  </a:solidFill>
                  <a:effectLst>
                    <a:outerShdw blurRad="38100" dist="38100" dir="2700000" algn="tl">
                      <a:srgbClr val="C0C0C0"/>
                    </a:outerShdw>
                  </a:effectLst>
                </a:rPr>
                <a:t>Planning</a:t>
              </a:r>
            </a:p>
          </p:txBody>
        </p:sp>
        <p:sp>
          <p:nvSpPr>
            <p:cNvPr id="119" name="AutoShape 26"/>
            <p:cNvSpPr>
              <a:spLocks noChangeArrowheads="1"/>
            </p:cNvSpPr>
            <p:nvPr/>
          </p:nvSpPr>
          <p:spPr bwMode="auto">
            <a:xfrm rot="10580128">
              <a:off x="3241675" y="2584451"/>
              <a:ext cx="2360613" cy="2346325"/>
            </a:xfrm>
            <a:custGeom>
              <a:avLst/>
              <a:gdLst>
                <a:gd name="G0" fmla="+- 4441 0 0"/>
                <a:gd name="G1" fmla="+- -6191053 0 0"/>
                <a:gd name="G2" fmla="+- 0 0 -6191053"/>
                <a:gd name="T0" fmla="*/ 0 256 1"/>
                <a:gd name="T1" fmla="*/ 180 256 1"/>
                <a:gd name="G3" fmla="+- -6191053 T0 T1"/>
                <a:gd name="T2" fmla="*/ 0 256 1"/>
                <a:gd name="T3" fmla="*/ 90 256 1"/>
                <a:gd name="G4" fmla="+- -6191053 T2 T3"/>
                <a:gd name="G5" fmla="*/ G4 2 1"/>
                <a:gd name="T4" fmla="*/ 90 256 1"/>
                <a:gd name="T5" fmla="*/ 0 256 1"/>
                <a:gd name="G6" fmla="+- -6191053 T4 T5"/>
                <a:gd name="G7" fmla="*/ G6 2 1"/>
                <a:gd name="G8" fmla="abs -619105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441"/>
                <a:gd name="G18" fmla="*/ 4441 1 2"/>
                <a:gd name="G19" fmla="+- G18 5400 0"/>
                <a:gd name="G20" fmla="cos G19 -6191053"/>
                <a:gd name="G21" fmla="sin G19 -6191053"/>
                <a:gd name="G22" fmla="+- G20 10800 0"/>
                <a:gd name="G23" fmla="+- G21 10800 0"/>
                <a:gd name="G24" fmla="+- 10800 0 G20"/>
                <a:gd name="G25" fmla="+- 4441 10800 0"/>
                <a:gd name="G26" fmla="?: G9 G17 G25"/>
                <a:gd name="G27" fmla="?: G9 0 21600"/>
                <a:gd name="G28" fmla="cos 10800 -6191053"/>
                <a:gd name="G29" fmla="sin 10800 -6191053"/>
                <a:gd name="G30" fmla="sin 4441 -6191053"/>
                <a:gd name="G31" fmla="+- G28 10800 0"/>
                <a:gd name="G32" fmla="+- G29 10800 0"/>
                <a:gd name="G33" fmla="+- G30 10800 0"/>
                <a:gd name="G34" fmla="?: G4 0 G31"/>
                <a:gd name="G35" fmla="?: -6191053 G34 0"/>
                <a:gd name="G36" fmla="?: G6 G35 G31"/>
                <a:gd name="G37" fmla="+- 21600 0 G36"/>
                <a:gd name="G38" fmla="?: G4 0 G33"/>
                <a:gd name="G39" fmla="?: -6191053 G38 G32"/>
                <a:gd name="G40" fmla="?: G6 G39 0"/>
                <a:gd name="G41" fmla="?: G4 G32 21600"/>
                <a:gd name="G42" fmla="?: G6 G41 G33"/>
                <a:gd name="T12" fmla="*/ 10800 w 21600"/>
                <a:gd name="T13" fmla="*/ 0 h 21600"/>
                <a:gd name="T14" fmla="*/ 10206 w 21600"/>
                <a:gd name="T15" fmla="*/ 3202 h 21600"/>
                <a:gd name="T16" fmla="*/ 10800 w 21600"/>
                <a:gd name="T17" fmla="*/ 6359 h 21600"/>
                <a:gd name="T18" fmla="*/ 11394 w 21600"/>
                <a:gd name="T19" fmla="*/ 320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454" y="6372"/>
                  </a:moveTo>
                  <a:cubicBezTo>
                    <a:pt x="10569" y="6363"/>
                    <a:pt x="10684" y="6358"/>
                    <a:pt x="10800" y="6359"/>
                  </a:cubicBezTo>
                  <a:cubicBezTo>
                    <a:pt x="10915" y="6359"/>
                    <a:pt x="11030" y="6363"/>
                    <a:pt x="11145" y="6372"/>
                  </a:cubicBezTo>
                  <a:lnTo>
                    <a:pt x="11641" y="32"/>
                  </a:lnTo>
                  <a:cubicBezTo>
                    <a:pt x="11361" y="10"/>
                    <a:pt x="11080" y="-1"/>
                    <a:pt x="10799" y="0"/>
                  </a:cubicBezTo>
                  <a:cubicBezTo>
                    <a:pt x="10519" y="0"/>
                    <a:pt x="10238" y="10"/>
                    <a:pt x="9958" y="32"/>
                  </a:cubicBezTo>
                  <a:close/>
                </a:path>
              </a:pathLst>
            </a:custGeom>
            <a:solidFill>
              <a:srgbClr val="FFB871"/>
            </a:solidFill>
            <a:ln w="12700" cap="rnd" algn="ctr">
              <a:noFill/>
              <a:miter lim="800000"/>
              <a:headEnd/>
              <a:tailEnd/>
            </a:ln>
            <a:effectLst/>
          </p:spPr>
          <p:txBody>
            <a:bodyPr wrap="none" anchor="ctr"/>
            <a:lstStyle/>
            <a:p>
              <a:endParaRPr lang="zh-CN" altLang="en-US"/>
            </a:p>
          </p:txBody>
        </p:sp>
        <p:sp>
          <p:nvSpPr>
            <p:cNvPr id="120" name="AutoShape 27"/>
            <p:cNvSpPr>
              <a:spLocks noChangeArrowheads="1"/>
            </p:cNvSpPr>
            <p:nvPr/>
          </p:nvSpPr>
          <p:spPr bwMode="auto">
            <a:xfrm rot="10006810">
              <a:off x="3241675" y="2584451"/>
              <a:ext cx="2360613" cy="2346325"/>
            </a:xfrm>
            <a:custGeom>
              <a:avLst/>
              <a:gdLst>
                <a:gd name="G0" fmla="+- 4459 0 0"/>
                <a:gd name="G1" fmla="+- -6259169 0 0"/>
                <a:gd name="G2" fmla="+- 0 0 -6259169"/>
                <a:gd name="T0" fmla="*/ 0 256 1"/>
                <a:gd name="T1" fmla="*/ 180 256 1"/>
                <a:gd name="G3" fmla="+- -6259169 T0 T1"/>
                <a:gd name="T2" fmla="*/ 0 256 1"/>
                <a:gd name="T3" fmla="*/ 90 256 1"/>
                <a:gd name="G4" fmla="+- -6259169 T2 T3"/>
                <a:gd name="G5" fmla="*/ G4 2 1"/>
                <a:gd name="T4" fmla="*/ 90 256 1"/>
                <a:gd name="T5" fmla="*/ 0 256 1"/>
                <a:gd name="G6" fmla="+- -6259169 T4 T5"/>
                <a:gd name="G7" fmla="*/ G6 2 1"/>
                <a:gd name="G8" fmla="abs -625916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459"/>
                <a:gd name="G18" fmla="*/ 4459 1 2"/>
                <a:gd name="G19" fmla="+- G18 5400 0"/>
                <a:gd name="G20" fmla="cos G19 -6259169"/>
                <a:gd name="G21" fmla="sin G19 -6259169"/>
                <a:gd name="G22" fmla="+- G20 10800 0"/>
                <a:gd name="G23" fmla="+- G21 10800 0"/>
                <a:gd name="G24" fmla="+- 10800 0 G20"/>
                <a:gd name="G25" fmla="+- 4459 10800 0"/>
                <a:gd name="G26" fmla="?: G9 G17 G25"/>
                <a:gd name="G27" fmla="?: G9 0 21600"/>
                <a:gd name="G28" fmla="cos 10800 -6259169"/>
                <a:gd name="G29" fmla="sin 10800 -6259169"/>
                <a:gd name="G30" fmla="sin 4459 -6259169"/>
                <a:gd name="G31" fmla="+- G28 10800 0"/>
                <a:gd name="G32" fmla="+- G29 10800 0"/>
                <a:gd name="G33" fmla="+- G30 10800 0"/>
                <a:gd name="G34" fmla="?: G4 0 G31"/>
                <a:gd name="G35" fmla="?: -6259169 G34 0"/>
                <a:gd name="G36" fmla="?: G6 G35 G31"/>
                <a:gd name="G37" fmla="+- 21600 0 G36"/>
                <a:gd name="G38" fmla="?: G4 0 G33"/>
                <a:gd name="G39" fmla="?: -6259169 G38 G32"/>
                <a:gd name="G40" fmla="?: G6 G39 0"/>
                <a:gd name="G41" fmla="?: G4 G32 21600"/>
                <a:gd name="G42" fmla="?: G6 G41 G33"/>
                <a:gd name="T12" fmla="*/ 10800 w 21600"/>
                <a:gd name="T13" fmla="*/ 0 h 21600"/>
                <a:gd name="T14" fmla="*/ 10067 w 21600"/>
                <a:gd name="T15" fmla="*/ 3205 h 21600"/>
                <a:gd name="T16" fmla="*/ 10800 w 21600"/>
                <a:gd name="T17" fmla="*/ 6341 h 21600"/>
                <a:gd name="T18" fmla="*/ 11533 w 21600"/>
                <a:gd name="T19" fmla="*/ 320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372" y="6361"/>
                  </a:moveTo>
                  <a:cubicBezTo>
                    <a:pt x="10514" y="6347"/>
                    <a:pt x="10657" y="6340"/>
                    <a:pt x="10800" y="6341"/>
                  </a:cubicBezTo>
                  <a:cubicBezTo>
                    <a:pt x="10942" y="6341"/>
                    <a:pt x="11085" y="6347"/>
                    <a:pt x="11227" y="6361"/>
                  </a:cubicBezTo>
                  <a:lnTo>
                    <a:pt x="11836" y="49"/>
                  </a:lnTo>
                  <a:cubicBezTo>
                    <a:pt x="11492" y="16"/>
                    <a:pt x="11146" y="-1"/>
                    <a:pt x="10799" y="0"/>
                  </a:cubicBezTo>
                  <a:cubicBezTo>
                    <a:pt x="10453" y="0"/>
                    <a:pt x="10107" y="16"/>
                    <a:pt x="9763" y="49"/>
                  </a:cubicBezTo>
                  <a:close/>
                </a:path>
              </a:pathLst>
            </a:custGeom>
            <a:solidFill>
              <a:srgbClr val="FF66FF"/>
            </a:solidFill>
            <a:ln w="12700" cap="rnd" algn="ctr">
              <a:noFill/>
              <a:miter lim="800000"/>
              <a:headEnd/>
              <a:tailEnd/>
            </a:ln>
            <a:effectLst/>
          </p:spPr>
          <p:txBody>
            <a:bodyPr wrap="none" anchor="ctr"/>
            <a:lstStyle/>
            <a:p>
              <a:endParaRPr lang="zh-CN" altLang="en-US"/>
            </a:p>
          </p:txBody>
        </p:sp>
        <p:sp>
          <p:nvSpPr>
            <p:cNvPr id="121" name="Text Box 28"/>
            <p:cNvSpPr txBox="1">
              <a:spLocks noChangeArrowheads="1"/>
            </p:cNvSpPr>
            <p:nvPr/>
          </p:nvSpPr>
          <p:spPr bwMode="auto">
            <a:xfrm rot="19940547">
              <a:off x="4372871" y="4201336"/>
              <a:ext cx="1054100" cy="567882"/>
            </a:xfrm>
            <a:prstGeom prst="rect">
              <a:avLst/>
            </a:prstGeom>
            <a:noFill/>
            <a:ln w="12700" cap="rnd">
              <a:noFill/>
              <a:miter lim="800000"/>
              <a:headEnd/>
              <a:tailEnd/>
            </a:ln>
            <a:effectLst/>
          </p:spPr>
          <p:txBody>
            <a:bodyPr>
              <a:spAutoFit/>
            </a:bodyPr>
            <a:lstStyle/>
            <a:p>
              <a:pPr algn="ctr" eaLnBrk="1" hangingPunct="1">
                <a:defRPr/>
              </a:pPr>
              <a:r>
                <a:rPr lang="en-US" sz="1600" dirty="0">
                  <a:solidFill>
                    <a:srgbClr val="000000"/>
                  </a:solidFill>
                  <a:effectLst>
                    <a:outerShdw blurRad="38100" dist="38100" dir="2700000" algn="tl">
                      <a:srgbClr val="C0C0C0"/>
                    </a:outerShdw>
                  </a:effectLst>
                </a:rPr>
                <a:t>Maintenance</a:t>
              </a:r>
            </a:p>
            <a:p>
              <a:pPr algn="ctr" eaLnBrk="1" hangingPunct="1">
                <a:defRPr/>
              </a:pPr>
              <a:r>
                <a:rPr lang="en-US" sz="1600" dirty="0">
                  <a:solidFill>
                    <a:srgbClr val="000000"/>
                  </a:solidFill>
                  <a:effectLst>
                    <a:outerShdw blurRad="38100" dist="38100" dir="2700000" algn="tl">
                      <a:srgbClr val="C0C0C0"/>
                    </a:outerShdw>
                  </a:effectLst>
                </a:rPr>
                <a:t>&amp; Repair</a:t>
              </a:r>
            </a:p>
          </p:txBody>
        </p:sp>
        <p:sp>
          <p:nvSpPr>
            <p:cNvPr id="122" name="AutoShape 29"/>
            <p:cNvSpPr>
              <a:spLocks noChangeArrowheads="1"/>
            </p:cNvSpPr>
            <p:nvPr/>
          </p:nvSpPr>
          <p:spPr bwMode="auto">
            <a:xfrm rot="14644559">
              <a:off x="3242470" y="2583657"/>
              <a:ext cx="2360612" cy="2346325"/>
            </a:xfrm>
            <a:custGeom>
              <a:avLst/>
              <a:gdLst>
                <a:gd name="G0" fmla="+- 4273 0 0"/>
                <a:gd name="G1" fmla="+- -6505363 0 0"/>
                <a:gd name="G2" fmla="+- 0 0 -6505363"/>
                <a:gd name="T0" fmla="*/ 0 256 1"/>
                <a:gd name="T1" fmla="*/ 180 256 1"/>
                <a:gd name="G3" fmla="+- -6505363 T0 T1"/>
                <a:gd name="T2" fmla="*/ 0 256 1"/>
                <a:gd name="T3" fmla="*/ 90 256 1"/>
                <a:gd name="G4" fmla="+- -6505363 T2 T3"/>
                <a:gd name="G5" fmla="*/ G4 2 1"/>
                <a:gd name="T4" fmla="*/ 90 256 1"/>
                <a:gd name="T5" fmla="*/ 0 256 1"/>
                <a:gd name="G6" fmla="+- -6505363 T4 T5"/>
                <a:gd name="G7" fmla="*/ G6 2 1"/>
                <a:gd name="G8" fmla="abs -650536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273"/>
                <a:gd name="G18" fmla="*/ 4273 1 2"/>
                <a:gd name="G19" fmla="+- G18 5400 0"/>
                <a:gd name="G20" fmla="cos G19 -6505363"/>
                <a:gd name="G21" fmla="sin G19 -6505363"/>
                <a:gd name="G22" fmla="+- G20 10800 0"/>
                <a:gd name="G23" fmla="+- G21 10800 0"/>
                <a:gd name="G24" fmla="+- 10800 0 G20"/>
                <a:gd name="G25" fmla="+- 4273 10800 0"/>
                <a:gd name="G26" fmla="?: G9 G17 G25"/>
                <a:gd name="G27" fmla="?: G9 0 21600"/>
                <a:gd name="G28" fmla="cos 10800 -6505363"/>
                <a:gd name="G29" fmla="sin 10800 -6505363"/>
                <a:gd name="G30" fmla="sin 4273 -6505363"/>
                <a:gd name="G31" fmla="+- G28 10800 0"/>
                <a:gd name="G32" fmla="+- G29 10800 0"/>
                <a:gd name="G33" fmla="+- G30 10800 0"/>
                <a:gd name="G34" fmla="?: G4 0 G31"/>
                <a:gd name="G35" fmla="?: -6505363 G34 0"/>
                <a:gd name="G36" fmla="?: G6 G35 G31"/>
                <a:gd name="G37" fmla="+- 21600 0 G36"/>
                <a:gd name="G38" fmla="?: G4 0 G33"/>
                <a:gd name="G39" fmla="?: -6505363 G38 G32"/>
                <a:gd name="G40" fmla="?: G6 G39 0"/>
                <a:gd name="G41" fmla="?: G4 G32 21600"/>
                <a:gd name="G42" fmla="?: G6 G41 G33"/>
                <a:gd name="T12" fmla="*/ 10800 w 21600"/>
                <a:gd name="T13" fmla="*/ 0 h 21600"/>
                <a:gd name="T14" fmla="*/ 9586 w 21600"/>
                <a:gd name="T15" fmla="*/ 3361 h 21600"/>
                <a:gd name="T16" fmla="*/ 10800 w 21600"/>
                <a:gd name="T17" fmla="*/ 6527 h 21600"/>
                <a:gd name="T18" fmla="*/ 12014 w 21600"/>
                <a:gd name="T19" fmla="*/ 336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112" y="6582"/>
                  </a:moveTo>
                  <a:cubicBezTo>
                    <a:pt x="10339" y="6545"/>
                    <a:pt x="10569" y="6526"/>
                    <a:pt x="10800" y="6527"/>
                  </a:cubicBezTo>
                  <a:cubicBezTo>
                    <a:pt x="11030" y="6527"/>
                    <a:pt x="11260" y="6545"/>
                    <a:pt x="11487" y="6582"/>
                  </a:cubicBezTo>
                  <a:lnTo>
                    <a:pt x="12538" y="140"/>
                  </a:lnTo>
                  <a:cubicBezTo>
                    <a:pt x="11963" y="47"/>
                    <a:pt x="11382" y="-1"/>
                    <a:pt x="10799" y="0"/>
                  </a:cubicBezTo>
                  <a:cubicBezTo>
                    <a:pt x="10217" y="0"/>
                    <a:pt x="9636" y="47"/>
                    <a:pt x="9061" y="140"/>
                  </a:cubicBezTo>
                  <a:close/>
                </a:path>
              </a:pathLst>
            </a:custGeom>
            <a:solidFill>
              <a:srgbClr val="63C77B"/>
            </a:solidFill>
            <a:ln w="12700" cap="rnd" algn="ctr">
              <a:noFill/>
              <a:miter lim="800000"/>
              <a:headEnd/>
              <a:tailEnd/>
            </a:ln>
            <a:effectLst/>
          </p:spPr>
          <p:txBody>
            <a:bodyPr wrap="none" anchor="ctr"/>
            <a:lstStyle/>
            <a:p>
              <a:endParaRPr lang="zh-CN" altLang="en-US"/>
            </a:p>
          </p:txBody>
        </p:sp>
        <p:sp>
          <p:nvSpPr>
            <p:cNvPr id="123" name="AutoShape 30"/>
            <p:cNvSpPr>
              <a:spLocks noChangeArrowheads="1"/>
            </p:cNvSpPr>
            <p:nvPr/>
          </p:nvSpPr>
          <p:spPr bwMode="auto">
            <a:xfrm rot="13540608">
              <a:off x="3242470" y="2583657"/>
              <a:ext cx="2360612" cy="2346325"/>
            </a:xfrm>
            <a:custGeom>
              <a:avLst/>
              <a:gdLst>
                <a:gd name="G0" fmla="+- 4301 0 0"/>
                <a:gd name="G1" fmla="+- -6532428 0 0"/>
                <a:gd name="G2" fmla="+- 0 0 -6532428"/>
                <a:gd name="T0" fmla="*/ 0 256 1"/>
                <a:gd name="T1" fmla="*/ 180 256 1"/>
                <a:gd name="G3" fmla="+- -6532428 T0 T1"/>
                <a:gd name="T2" fmla="*/ 0 256 1"/>
                <a:gd name="T3" fmla="*/ 90 256 1"/>
                <a:gd name="G4" fmla="+- -6532428 T2 T3"/>
                <a:gd name="G5" fmla="*/ G4 2 1"/>
                <a:gd name="T4" fmla="*/ 90 256 1"/>
                <a:gd name="T5" fmla="*/ 0 256 1"/>
                <a:gd name="G6" fmla="+- -6532428 T4 T5"/>
                <a:gd name="G7" fmla="*/ G6 2 1"/>
                <a:gd name="G8" fmla="abs -653242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301"/>
                <a:gd name="G18" fmla="*/ 4301 1 2"/>
                <a:gd name="G19" fmla="+- G18 5400 0"/>
                <a:gd name="G20" fmla="cos G19 -6532428"/>
                <a:gd name="G21" fmla="sin G19 -6532428"/>
                <a:gd name="G22" fmla="+- G20 10800 0"/>
                <a:gd name="G23" fmla="+- G21 10800 0"/>
                <a:gd name="G24" fmla="+- 10800 0 G20"/>
                <a:gd name="G25" fmla="+- 4301 10800 0"/>
                <a:gd name="G26" fmla="?: G9 G17 G25"/>
                <a:gd name="G27" fmla="?: G9 0 21600"/>
                <a:gd name="G28" fmla="cos 10800 -6532428"/>
                <a:gd name="G29" fmla="sin 10800 -6532428"/>
                <a:gd name="G30" fmla="sin 4301 -6532428"/>
                <a:gd name="G31" fmla="+- G28 10800 0"/>
                <a:gd name="G32" fmla="+- G29 10800 0"/>
                <a:gd name="G33" fmla="+- G30 10800 0"/>
                <a:gd name="G34" fmla="?: G4 0 G31"/>
                <a:gd name="G35" fmla="?: -6532428 G34 0"/>
                <a:gd name="G36" fmla="?: G6 G35 G31"/>
                <a:gd name="G37" fmla="+- 21600 0 G36"/>
                <a:gd name="G38" fmla="?: G4 0 G33"/>
                <a:gd name="G39" fmla="?: -6532428 G38 G32"/>
                <a:gd name="G40" fmla="?: G6 G39 0"/>
                <a:gd name="G41" fmla="?: G4 G32 21600"/>
                <a:gd name="G42" fmla="?: G6 G41 G33"/>
                <a:gd name="T12" fmla="*/ 10800 w 21600"/>
                <a:gd name="T13" fmla="*/ 0 h 21600"/>
                <a:gd name="T14" fmla="*/ 9530 w 21600"/>
                <a:gd name="T15" fmla="*/ 3356 h 21600"/>
                <a:gd name="T16" fmla="*/ 10800 w 21600"/>
                <a:gd name="T17" fmla="*/ 6499 h 21600"/>
                <a:gd name="T18" fmla="*/ 12070 w 21600"/>
                <a:gd name="T19" fmla="*/ 335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077" y="6560"/>
                  </a:moveTo>
                  <a:cubicBezTo>
                    <a:pt x="10315" y="6519"/>
                    <a:pt x="10557" y="6498"/>
                    <a:pt x="10800" y="6499"/>
                  </a:cubicBezTo>
                  <a:cubicBezTo>
                    <a:pt x="11042" y="6499"/>
                    <a:pt x="11284" y="6519"/>
                    <a:pt x="11522" y="6560"/>
                  </a:cubicBezTo>
                  <a:lnTo>
                    <a:pt x="12615" y="153"/>
                  </a:lnTo>
                  <a:cubicBezTo>
                    <a:pt x="12015" y="51"/>
                    <a:pt x="11408" y="-1"/>
                    <a:pt x="10799" y="0"/>
                  </a:cubicBezTo>
                  <a:cubicBezTo>
                    <a:pt x="10191" y="0"/>
                    <a:pt x="9584" y="51"/>
                    <a:pt x="8984" y="153"/>
                  </a:cubicBezTo>
                  <a:close/>
                </a:path>
              </a:pathLst>
            </a:custGeom>
            <a:solidFill>
              <a:srgbClr val="FFB871"/>
            </a:solidFill>
            <a:ln w="12700" cap="rnd" algn="ctr">
              <a:noFill/>
              <a:miter lim="800000"/>
              <a:headEnd/>
              <a:tailEnd/>
            </a:ln>
            <a:effectLst/>
          </p:spPr>
          <p:txBody>
            <a:bodyPr wrap="none" anchor="ctr"/>
            <a:lstStyle/>
            <a:p>
              <a:endParaRPr lang="zh-CN" altLang="en-US"/>
            </a:p>
          </p:txBody>
        </p:sp>
        <p:sp>
          <p:nvSpPr>
            <p:cNvPr id="124" name="AutoShape 31"/>
            <p:cNvSpPr>
              <a:spLocks noChangeArrowheads="1"/>
            </p:cNvSpPr>
            <p:nvPr/>
          </p:nvSpPr>
          <p:spPr bwMode="auto">
            <a:xfrm rot="12468131">
              <a:off x="3241675" y="2584451"/>
              <a:ext cx="2360613" cy="2346325"/>
            </a:xfrm>
            <a:custGeom>
              <a:avLst/>
              <a:gdLst>
                <a:gd name="G0" fmla="+- 4362 0 0"/>
                <a:gd name="G1" fmla="+- -6505063 0 0"/>
                <a:gd name="G2" fmla="+- 0 0 -6505063"/>
                <a:gd name="T0" fmla="*/ 0 256 1"/>
                <a:gd name="T1" fmla="*/ 180 256 1"/>
                <a:gd name="G3" fmla="+- -6505063 T0 T1"/>
                <a:gd name="T2" fmla="*/ 0 256 1"/>
                <a:gd name="T3" fmla="*/ 90 256 1"/>
                <a:gd name="G4" fmla="+- -6505063 T2 T3"/>
                <a:gd name="G5" fmla="*/ G4 2 1"/>
                <a:gd name="T4" fmla="*/ 90 256 1"/>
                <a:gd name="T5" fmla="*/ 0 256 1"/>
                <a:gd name="G6" fmla="+- -6505063 T4 T5"/>
                <a:gd name="G7" fmla="*/ G6 2 1"/>
                <a:gd name="G8" fmla="abs -650506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362"/>
                <a:gd name="G18" fmla="*/ 4362 1 2"/>
                <a:gd name="G19" fmla="+- G18 5400 0"/>
                <a:gd name="G20" fmla="cos G19 -6505063"/>
                <a:gd name="G21" fmla="sin G19 -6505063"/>
                <a:gd name="G22" fmla="+- G20 10800 0"/>
                <a:gd name="G23" fmla="+- G21 10800 0"/>
                <a:gd name="G24" fmla="+- 10800 0 G20"/>
                <a:gd name="G25" fmla="+- 4362 10800 0"/>
                <a:gd name="G26" fmla="?: G9 G17 G25"/>
                <a:gd name="G27" fmla="?: G9 0 21600"/>
                <a:gd name="G28" fmla="cos 10800 -6505063"/>
                <a:gd name="G29" fmla="sin 10800 -6505063"/>
                <a:gd name="G30" fmla="sin 4362 -6505063"/>
                <a:gd name="G31" fmla="+- G28 10800 0"/>
                <a:gd name="G32" fmla="+- G29 10800 0"/>
                <a:gd name="G33" fmla="+- G30 10800 0"/>
                <a:gd name="G34" fmla="?: G4 0 G31"/>
                <a:gd name="G35" fmla="?: -6505063 G34 0"/>
                <a:gd name="G36" fmla="?: G6 G35 G31"/>
                <a:gd name="G37" fmla="+- 21600 0 G36"/>
                <a:gd name="G38" fmla="?: G4 0 G33"/>
                <a:gd name="G39" fmla="?: -6505063 G38 G32"/>
                <a:gd name="G40" fmla="?: G6 G39 0"/>
                <a:gd name="G41" fmla="?: G4 G32 21600"/>
                <a:gd name="G42" fmla="?: G6 G41 G33"/>
                <a:gd name="T12" fmla="*/ 10800 w 21600"/>
                <a:gd name="T13" fmla="*/ 0 h 21600"/>
                <a:gd name="T14" fmla="*/ 9580 w 21600"/>
                <a:gd name="T15" fmla="*/ 3317 h 21600"/>
                <a:gd name="T16" fmla="*/ 10800 w 21600"/>
                <a:gd name="T17" fmla="*/ 6438 h 21600"/>
                <a:gd name="T18" fmla="*/ 12020 w 21600"/>
                <a:gd name="T19" fmla="*/ 331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098" y="6494"/>
                  </a:moveTo>
                  <a:cubicBezTo>
                    <a:pt x="10330" y="6457"/>
                    <a:pt x="10564" y="6437"/>
                    <a:pt x="10800" y="6438"/>
                  </a:cubicBezTo>
                  <a:cubicBezTo>
                    <a:pt x="11035" y="6438"/>
                    <a:pt x="11269" y="6457"/>
                    <a:pt x="11501" y="6494"/>
                  </a:cubicBezTo>
                  <a:lnTo>
                    <a:pt x="12537" y="140"/>
                  </a:lnTo>
                  <a:cubicBezTo>
                    <a:pt x="11963" y="47"/>
                    <a:pt x="11382" y="-1"/>
                    <a:pt x="10799" y="0"/>
                  </a:cubicBezTo>
                  <a:cubicBezTo>
                    <a:pt x="10217" y="0"/>
                    <a:pt x="9636" y="47"/>
                    <a:pt x="9062" y="140"/>
                  </a:cubicBezTo>
                  <a:close/>
                </a:path>
              </a:pathLst>
            </a:custGeom>
            <a:solidFill>
              <a:srgbClr val="00FFFF"/>
            </a:solidFill>
            <a:ln w="12700" cap="rnd" algn="ctr">
              <a:noFill/>
              <a:miter lim="800000"/>
              <a:headEnd/>
              <a:tailEnd/>
            </a:ln>
            <a:effectLst/>
          </p:spPr>
          <p:txBody>
            <a:bodyPr wrap="none" anchor="ctr"/>
            <a:lstStyle/>
            <a:p>
              <a:endParaRPr lang="zh-CN" altLang="en-US"/>
            </a:p>
          </p:txBody>
        </p:sp>
        <p:sp>
          <p:nvSpPr>
            <p:cNvPr id="125" name="AutoShape 32"/>
            <p:cNvSpPr>
              <a:spLocks noChangeArrowheads="1"/>
            </p:cNvSpPr>
            <p:nvPr/>
          </p:nvSpPr>
          <p:spPr bwMode="auto">
            <a:xfrm rot="11439925">
              <a:off x="3241675" y="2584451"/>
              <a:ext cx="2360613" cy="2346325"/>
            </a:xfrm>
            <a:custGeom>
              <a:avLst/>
              <a:gdLst>
                <a:gd name="G0" fmla="+- 4387 0 0"/>
                <a:gd name="G1" fmla="+- -6467004 0 0"/>
                <a:gd name="G2" fmla="+- 0 0 -6467004"/>
                <a:gd name="T0" fmla="*/ 0 256 1"/>
                <a:gd name="T1" fmla="*/ 180 256 1"/>
                <a:gd name="G3" fmla="+- -6467004 T0 T1"/>
                <a:gd name="T2" fmla="*/ 0 256 1"/>
                <a:gd name="T3" fmla="*/ 90 256 1"/>
                <a:gd name="G4" fmla="+- -6467004 T2 T3"/>
                <a:gd name="G5" fmla="*/ G4 2 1"/>
                <a:gd name="T4" fmla="*/ 90 256 1"/>
                <a:gd name="T5" fmla="*/ 0 256 1"/>
                <a:gd name="G6" fmla="+- -6467004 T4 T5"/>
                <a:gd name="G7" fmla="*/ G6 2 1"/>
                <a:gd name="G8" fmla="abs -6467004"/>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387"/>
                <a:gd name="G18" fmla="*/ 4387 1 2"/>
                <a:gd name="G19" fmla="+- G18 5400 0"/>
                <a:gd name="G20" fmla="cos G19 -6467004"/>
                <a:gd name="G21" fmla="sin G19 -6467004"/>
                <a:gd name="G22" fmla="+- G20 10800 0"/>
                <a:gd name="G23" fmla="+- G21 10800 0"/>
                <a:gd name="G24" fmla="+- 10800 0 G20"/>
                <a:gd name="G25" fmla="+- 4387 10800 0"/>
                <a:gd name="G26" fmla="?: G9 G17 G25"/>
                <a:gd name="G27" fmla="?: G9 0 21600"/>
                <a:gd name="G28" fmla="cos 10800 -6467004"/>
                <a:gd name="G29" fmla="sin 10800 -6467004"/>
                <a:gd name="G30" fmla="sin 4387 -6467004"/>
                <a:gd name="G31" fmla="+- G28 10800 0"/>
                <a:gd name="G32" fmla="+- G29 10800 0"/>
                <a:gd name="G33" fmla="+- G30 10800 0"/>
                <a:gd name="G34" fmla="?: G4 0 G31"/>
                <a:gd name="G35" fmla="?: -6467004 G34 0"/>
                <a:gd name="G36" fmla="?: G6 G35 G31"/>
                <a:gd name="G37" fmla="+- 21600 0 G36"/>
                <a:gd name="G38" fmla="?: G4 0 G33"/>
                <a:gd name="G39" fmla="?: -6467004 G38 G32"/>
                <a:gd name="G40" fmla="?: G6 G39 0"/>
                <a:gd name="G41" fmla="?: G4 G32 21600"/>
                <a:gd name="G42" fmla="?: G6 G41 G33"/>
                <a:gd name="T12" fmla="*/ 10800 w 21600"/>
                <a:gd name="T13" fmla="*/ 0 h 21600"/>
                <a:gd name="T14" fmla="*/ 9654 w 21600"/>
                <a:gd name="T15" fmla="*/ 3292 h 21600"/>
                <a:gd name="T16" fmla="*/ 10800 w 21600"/>
                <a:gd name="T17" fmla="*/ 6413 h 21600"/>
                <a:gd name="T18" fmla="*/ 11946 w 21600"/>
                <a:gd name="T19" fmla="*/ 329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138" y="6463"/>
                  </a:moveTo>
                  <a:cubicBezTo>
                    <a:pt x="10357" y="6429"/>
                    <a:pt x="10578" y="6412"/>
                    <a:pt x="10800" y="6413"/>
                  </a:cubicBezTo>
                  <a:cubicBezTo>
                    <a:pt x="11021" y="6413"/>
                    <a:pt x="11242" y="6429"/>
                    <a:pt x="11461" y="6463"/>
                  </a:cubicBezTo>
                  <a:lnTo>
                    <a:pt x="12429" y="123"/>
                  </a:lnTo>
                  <a:cubicBezTo>
                    <a:pt x="11890" y="41"/>
                    <a:pt x="11345" y="-1"/>
                    <a:pt x="10799" y="0"/>
                  </a:cubicBezTo>
                  <a:cubicBezTo>
                    <a:pt x="10254" y="0"/>
                    <a:pt x="9709" y="41"/>
                    <a:pt x="9170" y="123"/>
                  </a:cubicBezTo>
                  <a:close/>
                </a:path>
              </a:pathLst>
            </a:custGeom>
            <a:solidFill>
              <a:srgbClr val="FFFF00"/>
            </a:solidFill>
            <a:ln w="12700" cap="rnd" algn="ctr">
              <a:noFill/>
              <a:miter lim="800000"/>
              <a:headEnd/>
              <a:tailEnd/>
            </a:ln>
            <a:effectLst/>
          </p:spPr>
          <p:txBody>
            <a:bodyPr wrap="none" anchor="ctr"/>
            <a:lstStyle/>
            <a:p>
              <a:endParaRPr lang="zh-CN" altLang="en-US"/>
            </a:p>
          </p:txBody>
        </p:sp>
        <p:sp>
          <p:nvSpPr>
            <p:cNvPr id="126" name="Arc 33"/>
            <p:cNvSpPr>
              <a:spLocks/>
            </p:cNvSpPr>
            <p:nvPr/>
          </p:nvSpPr>
          <p:spPr bwMode="auto">
            <a:xfrm>
              <a:off x="3889375" y="3222626"/>
              <a:ext cx="1063625" cy="1069975"/>
            </a:xfrm>
            <a:custGeom>
              <a:avLst/>
              <a:gdLst>
                <a:gd name="G0" fmla="+- 21568 0 0"/>
                <a:gd name="G1" fmla="+- 21595 0 0"/>
                <a:gd name="G2" fmla="+- 21600 0 0"/>
                <a:gd name="T0" fmla="*/ 22033 w 43168"/>
                <a:gd name="T1" fmla="*/ 0 h 43195"/>
                <a:gd name="T2" fmla="*/ 0 w 43168"/>
                <a:gd name="T3" fmla="*/ 22771 h 43195"/>
                <a:gd name="T4" fmla="*/ 21568 w 43168"/>
                <a:gd name="T5" fmla="*/ 21595 h 43195"/>
              </a:gdLst>
              <a:ahLst/>
              <a:cxnLst>
                <a:cxn ang="0">
                  <a:pos x="T0" y="T1"/>
                </a:cxn>
                <a:cxn ang="0">
                  <a:pos x="T2" y="T3"/>
                </a:cxn>
                <a:cxn ang="0">
                  <a:pos x="T4" y="T5"/>
                </a:cxn>
              </a:cxnLst>
              <a:rect l="0" t="0" r="r" b="b"/>
              <a:pathLst>
                <a:path w="43168" h="43195" fill="none" extrusionOk="0">
                  <a:moveTo>
                    <a:pt x="22032" y="0"/>
                  </a:moveTo>
                  <a:cubicBezTo>
                    <a:pt x="33778" y="252"/>
                    <a:pt x="43168" y="9846"/>
                    <a:pt x="43168" y="21595"/>
                  </a:cubicBezTo>
                  <a:cubicBezTo>
                    <a:pt x="43168" y="33524"/>
                    <a:pt x="33497" y="43195"/>
                    <a:pt x="21568" y="43195"/>
                  </a:cubicBezTo>
                  <a:cubicBezTo>
                    <a:pt x="10095" y="43195"/>
                    <a:pt x="624" y="34226"/>
                    <a:pt x="0" y="22770"/>
                  </a:cubicBezTo>
                </a:path>
                <a:path w="43168" h="43195" stroke="0" extrusionOk="0">
                  <a:moveTo>
                    <a:pt x="22032" y="0"/>
                  </a:moveTo>
                  <a:cubicBezTo>
                    <a:pt x="33778" y="252"/>
                    <a:pt x="43168" y="9846"/>
                    <a:pt x="43168" y="21595"/>
                  </a:cubicBezTo>
                  <a:cubicBezTo>
                    <a:pt x="43168" y="33524"/>
                    <a:pt x="33497" y="43195"/>
                    <a:pt x="21568" y="43195"/>
                  </a:cubicBezTo>
                  <a:cubicBezTo>
                    <a:pt x="10095" y="43195"/>
                    <a:pt x="624" y="34226"/>
                    <a:pt x="0" y="22770"/>
                  </a:cubicBezTo>
                  <a:lnTo>
                    <a:pt x="21568" y="21595"/>
                  </a:lnTo>
                  <a:close/>
                </a:path>
              </a:pathLst>
            </a:custGeom>
            <a:solidFill>
              <a:srgbClr val="FF8585"/>
            </a:solidFill>
            <a:ln w="12700" cap="rnd">
              <a:noFill/>
              <a:round/>
              <a:headEnd/>
              <a:tailEnd/>
            </a:ln>
            <a:effectLst/>
          </p:spPr>
          <p:txBody>
            <a:bodyPr wrap="none" anchor="ctr"/>
            <a:lstStyle/>
            <a:p>
              <a:endParaRPr lang="zh-CN" altLang="en-US"/>
            </a:p>
          </p:txBody>
        </p:sp>
        <p:sp>
          <p:nvSpPr>
            <p:cNvPr id="127" name="Arc 34"/>
            <p:cNvSpPr>
              <a:spLocks/>
            </p:cNvSpPr>
            <p:nvPr/>
          </p:nvSpPr>
          <p:spPr bwMode="auto">
            <a:xfrm>
              <a:off x="3883025" y="3216276"/>
              <a:ext cx="1062038" cy="561975"/>
            </a:xfrm>
            <a:custGeom>
              <a:avLst/>
              <a:gdLst>
                <a:gd name="G0" fmla="+- 21600 0 0"/>
                <a:gd name="G1" fmla="+- 21600 0 0"/>
                <a:gd name="G2" fmla="+- 21600 0 0"/>
                <a:gd name="T0" fmla="*/ 15 w 43080"/>
                <a:gd name="T1" fmla="*/ 22394 h 22394"/>
                <a:gd name="T2" fmla="*/ 43080 w 43080"/>
                <a:gd name="T3" fmla="*/ 19330 h 22394"/>
                <a:gd name="T4" fmla="*/ 21600 w 43080"/>
                <a:gd name="T5" fmla="*/ 21600 h 22394"/>
              </a:gdLst>
              <a:ahLst/>
              <a:cxnLst>
                <a:cxn ang="0">
                  <a:pos x="T0" y="T1"/>
                </a:cxn>
                <a:cxn ang="0">
                  <a:pos x="T2" y="T3"/>
                </a:cxn>
                <a:cxn ang="0">
                  <a:pos x="T4" y="T5"/>
                </a:cxn>
              </a:cxnLst>
              <a:rect l="0" t="0" r="r" b="b"/>
              <a:pathLst>
                <a:path w="43080" h="22394" fill="none" extrusionOk="0">
                  <a:moveTo>
                    <a:pt x="14" y="22394"/>
                  </a:moveTo>
                  <a:cubicBezTo>
                    <a:pt x="4" y="22129"/>
                    <a:pt x="0" y="21864"/>
                    <a:pt x="0" y="21600"/>
                  </a:cubicBezTo>
                  <a:cubicBezTo>
                    <a:pt x="0" y="9670"/>
                    <a:pt x="9670" y="0"/>
                    <a:pt x="21600" y="0"/>
                  </a:cubicBezTo>
                  <a:cubicBezTo>
                    <a:pt x="32650" y="-1"/>
                    <a:pt x="41919" y="8340"/>
                    <a:pt x="43080" y="19329"/>
                  </a:cubicBezTo>
                </a:path>
                <a:path w="43080" h="22394" stroke="0" extrusionOk="0">
                  <a:moveTo>
                    <a:pt x="14" y="22394"/>
                  </a:moveTo>
                  <a:cubicBezTo>
                    <a:pt x="4" y="22129"/>
                    <a:pt x="0" y="21864"/>
                    <a:pt x="0" y="21600"/>
                  </a:cubicBezTo>
                  <a:cubicBezTo>
                    <a:pt x="0" y="9670"/>
                    <a:pt x="9670" y="0"/>
                    <a:pt x="21600" y="0"/>
                  </a:cubicBezTo>
                  <a:cubicBezTo>
                    <a:pt x="32650" y="-1"/>
                    <a:pt x="41919" y="8340"/>
                    <a:pt x="43080" y="19329"/>
                  </a:cubicBezTo>
                  <a:lnTo>
                    <a:pt x="21600" y="21600"/>
                  </a:lnTo>
                  <a:close/>
                </a:path>
              </a:pathLst>
            </a:custGeom>
            <a:solidFill>
              <a:srgbClr val="DDDDDD"/>
            </a:solidFill>
            <a:ln w="12700" cap="rnd">
              <a:noFill/>
              <a:round/>
              <a:headEnd/>
              <a:tailEnd/>
            </a:ln>
            <a:effectLst/>
          </p:spPr>
          <p:txBody>
            <a:bodyPr wrap="none" anchor="ctr"/>
            <a:lstStyle/>
            <a:p>
              <a:pPr algn="ctr" eaLnBrk="0" hangingPunct="0"/>
              <a:endParaRPr lang="zh-CN" altLang="zh-CN" sz="1100" b="1"/>
            </a:p>
          </p:txBody>
        </p:sp>
        <p:sp>
          <p:nvSpPr>
            <p:cNvPr id="128" name="Arc 35"/>
            <p:cNvSpPr>
              <a:spLocks/>
            </p:cNvSpPr>
            <p:nvPr/>
          </p:nvSpPr>
          <p:spPr bwMode="auto">
            <a:xfrm>
              <a:off x="4400550" y="3217864"/>
              <a:ext cx="542925" cy="1073150"/>
            </a:xfrm>
            <a:custGeom>
              <a:avLst/>
              <a:gdLst>
                <a:gd name="G0" fmla="+- 0 0 0"/>
                <a:gd name="G1" fmla="+- 21597 0 0"/>
                <a:gd name="G2" fmla="+- 21600 0 0"/>
                <a:gd name="T0" fmla="*/ 351 w 21600"/>
                <a:gd name="T1" fmla="*/ 0 h 43195"/>
                <a:gd name="T2" fmla="*/ 269 w 21600"/>
                <a:gd name="T3" fmla="*/ 43195 h 43195"/>
                <a:gd name="T4" fmla="*/ 0 w 21600"/>
                <a:gd name="T5" fmla="*/ 21597 h 43195"/>
              </a:gdLst>
              <a:ahLst/>
              <a:cxnLst>
                <a:cxn ang="0">
                  <a:pos x="T0" y="T1"/>
                </a:cxn>
                <a:cxn ang="0">
                  <a:pos x="T2" y="T3"/>
                </a:cxn>
                <a:cxn ang="0">
                  <a:pos x="T4" y="T5"/>
                </a:cxn>
              </a:cxnLst>
              <a:rect l="0" t="0" r="r" b="b"/>
              <a:pathLst>
                <a:path w="21600" h="43195" fill="none" extrusionOk="0">
                  <a:moveTo>
                    <a:pt x="351" y="-1"/>
                  </a:moveTo>
                  <a:cubicBezTo>
                    <a:pt x="12141" y="191"/>
                    <a:pt x="21600" y="9804"/>
                    <a:pt x="21600" y="21597"/>
                  </a:cubicBezTo>
                  <a:cubicBezTo>
                    <a:pt x="21600" y="33421"/>
                    <a:pt x="12092" y="43048"/>
                    <a:pt x="269" y="43195"/>
                  </a:cubicBezTo>
                </a:path>
                <a:path w="21600" h="43195" stroke="0" extrusionOk="0">
                  <a:moveTo>
                    <a:pt x="351" y="-1"/>
                  </a:moveTo>
                  <a:cubicBezTo>
                    <a:pt x="12141" y="191"/>
                    <a:pt x="21600" y="9804"/>
                    <a:pt x="21600" y="21597"/>
                  </a:cubicBezTo>
                  <a:cubicBezTo>
                    <a:pt x="21600" y="33421"/>
                    <a:pt x="12092" y="43048"/>
                    <a:pt x="269" y="43195"/>
                  </a:cubicBezTo>
                  <a:lnTo>
                    <a:pt x="0" y="21597"/>
                  </a:lnTo>
                  <a:close/>
                </a:path>
              </a:pathLst>
            </a:custGeom>
            <a:solidFill>
              <a:srgbClr val="ADADFF"/>
            </a:solidFill>
            <a:ln w="12700" cap="rnd">
              <a:noFill/>
              <a:round/>
              <a:headEnd/>
              <a:tailEnd/>
            </a:ln>
            <a:effectLst/>
          </p:spPr>
          <p:txBody>
            <a:bodyPr wrap="none" anchor="ctr"/>
            <a:lstStyle/>
            <a:p>
              <a:endParaRPr lang="zh-CN" altLang="en-US"/>
            </a:p>
          </p:txBody>
        </p:sp>
        <p:sp>
          <p:nvSpPr>
            <p:cNvPr id="129" name="Text Box 38"/>
            <p:cNvSpPr txBox="1">
              <a:spLocks noChangeArrowheads="1"/>
            </p:cNvSpPr>
            <p:nvPr/>
          </p:nvSpPr>
          <p:spPr bwMode="auto">
            <a:xfrm rot="2484399">
              <a:off x="3302294" y="4112670"/>
              <a:ext cx="1233488" cy="567882"/>
            </a:xfrm>
            <a:prstGeom prst="rect">
              <a:avLst/>
            </a:prstGeom>
            <a:noFill/>
            <a:ln w="12700" cap="rnd">
              <a:noFill/>
              <a:miter lim="800000"/>
              <a:headEnd/>
              <a:tailEnd/>
            </a:ln>
            <a:effectLst/>
          </p:spPr>
          <p:txBody>
            <a:bodyPr wrap="square">
              <a:spAutoFit/>
            </a:bodyPr>
            <a:lstStyle/>
            <a:p>
              <a:pPr algn="ctr" eaLnBrk="1" hangingPunct="1"/>
              <a:r>
                <a:rPr lang="en-US" altLang="zh-CN" sz="1600" dirty="0">
                  <a:solidFill>
                    <a:srgbClr val="000000"/>
                  </a:solidFill>
                  <a:effectLst>
                    <a:outerShdw blurRad="38100" dist="38100" dir="2700000" algn="tl">
                      <a:srgbClr val="C0C0C0"/>
                    </a:outerShdw>
                  </a:effectLst>
                </a:rPr>
                <a:t>Product</a:t>
              </a:r>
            </a:p>
            <a:p>
              <a:pPr algn="ctr" eaLnBrk="1" hangingPunct="1"/>
              <a:r>
                <a:rPr lang="en-US" altLang="zh-CN" sz="1600" dirty="0" smtClean="0">
                  <a:solidFill>
                    <a:srgbClr val="000000"/>
                  </a:solidFill>
                  <a:effectLst>
                    <a:outerShdw blurRad="38100" dist="38100" dir="2700000" algn="tl">
                      <a:srgbClr val="C0C0C0"/>
                    </a:outerShdw>
                  </a:effectLst>
                </a:rPr>
                <a:t>Requirements</a:t>
              </a:r>
              <a:endParaRPr lang="en-US" altLang="zh-CN" sz="1600" dirty="0">
                <a:solidFill>
                  <a:srgbClr val="000000"/>
                </a:solidFill>
                <a:effectLst>
                  <a:outerShdw blurRad="38100" dist="38100" dir="2700000" algn="tl">
                    <a:srgbClr val="C0C0C0"/>
                  </a:outerShdw>
                </a:effectLst>
              </a:endParaRPr>
            </a:p>
          </p:txBody>
        </p:sp>
        <p:sp>
          <p:nvSpPr>
            <p:cNvPr id="130" name="Oval 39"/>
            <p:cNvSpPr>
              <a:spLocks noChangeArrowheads="1"/>
            </p:cNvSpPr>
            <p:nvPr/>
          </p:nvSpPr>
          <p:spPr bwMode="auto">
            <a:xfrm>
              <a:off x="3876675" y="3216276"/>
              <a:ext cx="1076325" cy="1076325"/>
            </a:xfrm>
            <a:prstGeom prst="ellipse">
              <a:avLst/>
            </a:prstGeom>
            <a:noFill/>
            <a:ln w="38100" cap="rnd">
              <a:solidFill>
                <a:schemeClr val="bg1"/>
              </a:solidFill>
              <a:round/>
              <a:headEnd/>
              <a:tailEnd/>
            </a:ln>
            <a:effectLst/>
          </p:spPr>
          <p:txBody>
            <a:bodyPr wrap="none" anchor="ctr"/>
            <a:lstStyle/>
            <a:p>
              <a:endParaRPr lang="zh-CN" altLang="en-US"/>
            </a:p>
          </p:txBody>
        </p:sp>
        <p:sp>
          <p:nvSpPr>
            <p:cNvPr id="131" name="Oval 40"/>
            <p:cNvSpPr>
              <a:spLocks noChangeArrowheads="1"/>
            </p:cNvSpPr>
            <p:nvPr/>
          </p:nvSpPr>
          <p:spPr bwMode="auto">
            <a:xfrm>
              <a:off x="3238500" y="2571751"/>
              <a:ext cx="2362200" cy="2362200"/>
            </a:xfrm>
            <a:prstGeom prst="ellipse">
              <a:avLst/>
            </a:prstGeom>
            <a:noFill/>
            <a:ln w="38100" cap="rnd" algn="ctr">
              <a:solidFill>
                <a:schemeClr val="bg1"/>
              </a:solidFill>
              <a:round/>
              <a:headEnd/>
              <a:tailEnd/>
            </a:ln>
            <a:effectLst/>
          </p:spPr>
          <p:txBody>
            <a:bodyPr wrap="none" anchor="ctr"/>
            <a:lstStyle/>
            <a:p>
              <a:endParaRPr lang="zh-CN" altLang="en-US"/>
            </a:p>
          </p:txBody>
        </p:sp>
        <p:sp>
          <p:nvSpPr>
            <p:cNvPr id="132" name="Line 42"/>
            <p:cNvSpPr>
              <a:spLocks noChangeShapeType="1"/>
            </p:cNvSpPr>
            <p:nvPr/>
          </p:nvSpPr>
          <p:spPr bwMode="auto">
            <a:xfrm>
              <a:off x="4400551" y="4295776"/>
              <a:ext cx="35758" cy="608033"/>
            </a:xfrm>
            <a:prstGeom prst="line">
              <a:avLst/>
            </a:prstGeom>
            <a:noFill/>
            <a:ln w="38100" cap="rnd">
              <a:solidFill>
                <a:schemeClr val="bg1"/>
              </a:solidFill>
              <a:round/>
              <a:headEnd/>
              <a:tailEnd/>
            </a:ln>
            <a:effectLst/>
          </p:spPr>
          <p:txBody>
            <a:bodyPr/>
            <a:lstStyle/>
            <a:p>
              <a:endParaRPr lang="zh-CN" altLang="en-US"/>
            </a:p>
          </p:txBody>
        </p:sp>
        <p:sp>
          <p:nvSpPr>
            <p:cNvPr id="133" name="Line 43"/>
            <p:cNvSpPr>
              <a:spLocks noChangeShapeType="1"/>
            </p:cNvSpPr>
            <p:nvPr/>
          </p:nvSpPr>
          <p:spPr bwMode="auto">
            <a:xfrm flipH="1">
              <a:off x="3284493" y="3917951"/>
              <a:ext cx="614406" cy="183530"/>
            </a:xfrm>
            <a:prstGeom prst="line">
              <a:avLst/>
            </a:prstGeom>
            <a:noFill/>
            <a:ln w="38100" cap="rnd">
              <a:solidFill>
                <a:schemeClr val="bg1"/>
              </a:solidFill>
              <a:round/>
              <a:headEnd/>
              <a:tailEnd/>
            </a:ln>
            <a:effectLst/>
          </p:spPr>
          <p:txBody>
            <a:bodyPr/>
            <a:lstStyle/>
            <a:p>
              <a:endParaRPr lang="zh-CN" altLang="en-US"/>
            </a:p>
          </p:txBody>
        </p:sp>
        <p:sp>
          <p:nvSpPr>
            <p:cNvPr id="134" name="Line 44"/>
            <p:cNvSpPr>
              <a:spLocks noChangeShapeType="1"/>
            </p:cNvSpPr>
            <p:nvPr/>
          </p:nvSpPr>
          <p:spPr bwMode="auto">
            <a:xfrm>
              <a:off x="4914902" y="3962401"/>
              <a:ext cx="604559" cy="196389"/>
            </a:xfrm>
            <a:prstGeom prst="line">
              <a:avLst/>
            </a:prstGeom>
            <a:noFill/>
            <a:ln w="38100" cap="rnd">
              <a:solidFill>
                <a:schemeClr val="bg1"/>
              </a:solidFill>
              <a:round/>
              <a:headEnd/>
              <a:tailEnd/>
            </a:ln>
            <a:effectLst/>
          </p:spPr>
          <p:txBody>
            <a:bodyPr/>
            <a:lstStyle/>
            <a:p>
              <a:endParaRPr lang="zh-CN" altLang="en-US"/>
            </a:p>
          </p:txBody>
        </p:sp>
        <p:sp>
          <p:nvSpPr>
            <p:cNvPr id="135" name="Line 45"/>
            <p:cNvSpPr>
              <a:spLocks noChangeShapeType="1"/>
            </p:cNvSpPr>
            <p:nvPr/>
          </p:nvSpPr>
          <p:spPr bwMode="auto">
            <a:xfrm rot="8615543" flipH="1">
              <a:off x="4597100" y="2943713"/>
              <a:ext cx="598006" cy="222159"/>
            </a:xfrm>
            <a:prstGeom prst="line">
              <a:avLst/>
            </a:prstGeom>
            <a:noFill/>
            <a:ln w="38100" cap="rnd">
              <a:solidFill>
                <a:schemeClr val="bg1"/>
              </a:solidFill>
              <a:round/>
              <a:headEnd/>
              <a:tailEnd/>
            </a:ln>
            <a:effectLst/>
          </p:spPr>
          <p:txBody>
            <a:bodyPr/>
            <a:lstStyle/>
            <a:p>
              <a:endParaRPr lang="zh-CN" altLang="en-US"/>
            </a:p>
          </p:txBody>
        </p:sp>
        <p:sp>
          <p:nvSpPr>
            <p:cNvPr id="136" name="Line 46"/>
            <p:cNvSpPr>
              <a:spLocks noChangeShapeType="1"/>
            </p:cNvSpPr>
            <p:nvPr/>
          </p:nvSpPr>
          <p:spPr bwMode="auto">
            <a:xfrm rot="12984457">
              <a:off x="3613068" y="2951287"/>
              <a:ext cx="616244" cy="201423"/>
            </a:xfrm>
            <a:prstGeom prst="line">
              <a:avLst/>
            </a:prstGeom>
            <a:noFill/>
            <a:ln w="38100" cap="rnd">
              <a:solidFill>
                <a:schemeClr val="bg1"/>
              </a:solidFill>
              <a:round/>
              <a:headEnd/>
              <a:tailEnd/>
            </a:ln>
            <a:effectLst/>
          </p:spPr>
          <p:txBody>
            <a:bodyPr/>
            <a:lstStyle/>
            <a:p>
              <a:endParaRPr lang="zh-CN" altLang="en-US"/>
            </a:p>
          </p:txBody>
        </p:sp>
        <p:sp>
          <p:nvSpPr>
            <p:cNvPr id="137" name="Text Box 47"/>
            <p:cNvSpPr txBox="1">
              <a:spLocks noChangeArrowheads="1"/>
            </p:cNvSpPr>
            <p:nvPr/>
          </p:nvSpPr>
          <p:spPr bwMode="auto">
            <a:xfrm>
              <a:off x="4158093" y="3581866"/>
              <a:ext cx="545639" cy="296286"/>
            </a:xfrm>
            <a:prstGeom prst="rect">
              <a:avLst/>
            </a:prstGeom>
            <a:noFill/>
            <a:ln w="12700" cap="rnd">
              <a:noFill/>
              <a:miter lim="800000"/>
              <a:headEnd/>
              <a:tailEnd/>
            </a:ln>
            <a:effectLst/>
          </p:spPr>
          <p:txBody>
            <a:bodyPr wrap="none">
              <a:spAutoFit/>
            </a:bodyPr>
            <a:lstStyle/>
            <a:p>
              <a:pPr algn="ctr" eaLnBrk="0" hangingPunct="0"/>
              <a:r>
                <a:rPr lang="en-US" altLang="zh-CN" sz="1800" b="1" dirty="0" smtClean="0">
                  <a:ea typeface="SimSun" pitchFamily="2" charset="-122"/>
                </a:rPr>
                <a:t>PDM</a:t>
              </a:r>
              <a:endParaRPr lang="en-US" altLang="zh-CN" sz="1800" b="1" dirty="0">
                <a:ea typeface="SimSun" pitchFamily="2" charset="-122"/>
              </a:endParaRPr>
            </a:p>
          </p:txBody>
        </p:sp>
        <p:sp>
          <p:nvSpPr>
            <p:cNvPr id="138" name="Text Box 49"/>
            <p:cNvSpPr txBox="1">
              <a:spLocks noChangeArrowheads="1"/>
            </p:cNvSpPr>
            <p:nvPr/>
          </p:nvSpPr>
          <p:spPr bwMode="auto">
            <a:xfrm>
              <a:off x="3919538" y="2617789"/>
              <a:ext cx="1009650" cy="567882"/>
            </a:xfrm>
            <a:prstGeom prst="rect">
              <a:avLst/>
            </a:prstGeom>
            <a:noFill/>
            <a:ln w="12700" cap="rnd">
              <a:noFill/>
              <a:miter lim="800000"/>
              <a:headEnd/>
              <a:tailEnd/>
            </a:ln>
            <a:effectLst/>
          </p:spPr>
          <p:txBody>
            <a:bodyPr>
              <a:spAutoFit/>
            </a:bodyPr>
            <a:lstStyle/>
            <a:p>
              <a:pPr algn="ctr" eaLnBrk="1" hangingPunct="1">
                <a:defRPr/>
              </a:pPr>
              <a:r>
                <a:rPr lang="en-US" sz="1600" dirty="0">
                  <a:solidFill>
                    <a:srgbClr val="000000"/>
                  </a:solidFill>
                  <a:effectLst>
                    <a:outerShdw blurRad="38100" dist="38100" dir="2700000" algn="tl">
                      <a:srgbClr val="C0C0C0"/>
                    </a:outerShdw>
                  </a:effectLst>
                </a:rPr>
                <a:t>Product</a:t>
              </a:r>
            </a:p>
            <a:p>
              <a:pPr algn="ctr" eaLnBrk="1" hangingPunct="1">
                <a:defRPr/>
              </a:pPr>
              <a:r>
                <a:rPr lang="en-US" sz="1600" dirty="0">
                  <a:solidFill>
                    <a:srgbClr val="000000"/>
                  </a:solidFill>
                  <a:effectLst>
                    <a:outerShdw blurRad="38100" dist="38100" dir="2700000" algn="tl">
                      <a:srgbClr val="C0C0C0"/>
                    </a:outerShdw>
                  </a:effectLst>
                </a:rPr>
                <a:t>Definition</a:t>
              </a:r>
            </a:p>
          </p:txBody>
        </p:sp>
        <p:sp>
          <p:nvSpPr>
            <p:cNvPr id="139" name="Text Box 51"/>
            <p:cNvSpPr txBox="1">
              <a:spLocks noChangeArrowheads="1"/>
            </p:cNvSpPr>
            <p:nvPr/>
          </p:nvSpPr>
          <p:spPr bwMode="auto">
            <a:xfrm rot="17443900">
              <a:off x="3245912" y="3177348"/>
              <a:ext cx="802738" cy="553662"/>
            </a:xfrm>
            <a:prstGeom prst="rect">
              <a:avLst/>
            </a:prstGeom>
            <a:noFill/>
            <a:ln w="12700" cap="rnd">
              <a:noFill/>
              <a:miter lim="800000"/>
              <a:headEnd/>
              <a:tailEnd/>
            </a:ln>
            <a:effectLst/>
          </p:spPr>
          <p:txBody>
            <a:bodyPr>
              <a:spAutoFit/>
            </a:bodyPr>
            <a:lstStyle/>
            <a:p>
              <a:pPr algn="ctr" eaLnBrk="1" hangingPunct="1">
                <a:defRPr/>
              </a:pPr>
              <a:r>
                <a:rPr lang="en-US" sz="1600" dirty="0">
                  <a:solidFill>
                    <a:srgbClr val="000000"/>
                  </a:solidFill>
                  <a:effectLst>
                    <a:outerShdw blurRad="38100" dist="38100" dir="2700000" algn="tl">
                      <a:srgbClr val="C0C0C0"/>
                    </a:outerShdw>
                  </a:effectLst>
                </a:rPr>
                <a:t>Product</a:t>
              </a:r>
            </a:p>
            <a:p>
              <a:pPr algn="ctr" eaLnBrk="1" hangingPunct="1">
                <a:defRPr/>
              </a:pPr>
              <a:r>
                <a:rPr lang="en-US" sz="1600" dirty="0">
                  <a:solidFill>
                    <a:srgbClr val="000000"/>
                  </a:solidFill>
                  <a:effectLst>
                    <a:outerShdw blurRad="38100" dist="38100" dir="2700000" algn="tl">
                      <a:srgbClr val="C0C0C0"/>
                    </a:outerShdw>
                  </a:effectLst>
                </a:rPr>
                <a:t>Planning</a:t>
              </a:r>
            </a:p>
          </p:txBody>
        </p:sp>
      </p:grpSp>
      <p:sp>
        <p:nvSpPr>
          <p:cNvPr id="248" name="矩形 247"/>
          <p:cNvSpPr/>
          <p:nvPr/>
        </p:nvSpPr>
        <p:spPr bwMode="auto">
          <a:xfrm>
            <a:off x="-71470" y="990600"/>
            <a:ext cx="4724400" cy="5867400"/>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lin ang="13500000" scaled="1"/>
            <a:tileRect/>
          </a:gra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dirty="0" smtClean="0">
              <a:ln>
                <a:noFill/>
              </a:ln>
              <a:solidFill>
                <a:schemeClr val="accent6"/>
              </a:solidFill>
              <a:effectLst/>
              <a:latin typeface="Arial" charset="0"/>
              <a:cs typeface="Arial" charset="0"/>
            </a:endParaRPr>
          </a:p>
        </p:txBody>
      </p:sp>
      <p:sp>
        <p:nvSpPr>
          <p:cNvPr id="243" name="矩形 242"/>
          <p:cNvSpPr/>
          <p:nvPr/>
        </p:nvSpPr>
        <p:spPr bwMode="auto">
          <a:xfrm>
            <a:off x="4714876" y="1000108"/>
            <a:ext cx="4429124" cy="5867400"/>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lin ang="13500000" scaled="1"/>
            <a:tileRect/>
          </a:gra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dirty="0" smtClean="0">
              <a:ln>
                <a:noFill/>
              </a:ln>
              <a:solidFill>
                <a:schemeClr val="accent6"/>
              </a:solidFill>
              <a:effectLst/>
              <a:latin typeface="Arial" charset="0"/>
              <a:cs typeface="Arial" charset="0"/>
            </a:endParaRPr>
          </a:p>
        </p:txBody>
      </p:sp>
      <p:sp>
        <p:nvSpPr>
          <p:cNvPr id="244" name="Text Box 5"/>
          <p:cNvSpPr txBox="1">
            <a:spLocks noChangeArrowheads="1"/>
          </p:cNvSpPr>
          <p:nvPr/>
        </p:nvSpPr>
        <p:spPr bwMode="auto">
          <a:xfrm>
            <a:off x="5105400" y="1152508"/>
            <a:ext cx="3733800" cy="298810"/>
          </a:xfrm>
          <a:prstGeom prst="rect">
            <a:avLst/>
          </a:prstGeom>
          <a:noFill/>
          <a:ln w="9525">
            <a:noFill/>
            <a:miter lim="800000"/>
            <a:headEnd/>
            <a:tailEnd/>
          </a:ln>
        </p:spPr>
        <p:txBody>
          <a:bodyPr wrap="square" lIns="18000" tIns="10800" rIns="18000" bIns="10800">
            <a:spAutoFit/>
          </a:bodyPr>
          <a:lstStyle/>
          <a:p>
            <a:pPr algn="l" eaLnBrk="0" hangingPunct="0">
              <a:spcBef>
                <a:spcPct val="50000"/>
              </a:spcBef>
              <a:buClrTx/>
              <a:buSzTx/>
              <a:buFontTx/>
              <a:buNone/>
            </a:pPr>
            <a:r>
              <a:rPr lang="en-GB" sz="1800" b="1" dirty="0"/>
              <a:t>Product </a:t>
            </a:r>
            <a:r>
              <a:rPr lang="en-GB" sz="1800" b="1" dirty="0" smtClean="0"/>
              <a:t> versioning management</a:t>
            </a:r>
            <a:endParaRPr lang="en-GB" sz="1800" b="1" dirty="0"/>
          </a:p>
        </p:txBody>
      </p:sp>
      <p:pic>
        <p:nvPicPr>
          <p:cNvPr id="245" name="Picture 2"/>
          <p:cNvPicPr>
            <a:picLocks noChangeAspect="1" noChangeArrowheads="1"/>
          </p:cNvPicPr>
          <p:nvPr/>
        </p:nvPicPr>
        <p:blipFill>
          <a:blip r:embed="rId3"/>
          <a:srcRect/>
          <a:stretch>
            <a:fillRect/>
          </a:stretch>
        </p:blipFill>
        <p:spPr bwMode="auto">
          <a:xfrm>
            <a:off x="7239000" y="2013270"/>
            <a:ext cx="1517650" cy="2034838"/>
          </a:xfrm>
          <a:prstGeom prst="rect">
            <a:avLst/>
          </a:prstGeom>
          <a:noFill/>
          <a:ln w="9525">
            <a:noFill/>
            <a:miter lim="800000"/>
            <a:headEnd/>
            <a:tailEnd/>
          </a:ln>
        </p:spPr>
      </p:pic>
      <p:sp>
        <p:nvSpPr>
          <p:cNvPr id="246" name="TextBox 245"/>
          <p:cNvSpPr txBox="1"/>
          <p:nvPr/>
        </p:nvSpPr>
        <p:spPr>
          <a:xfrm>
            <a:off x="6629400" y="1609708"/>
            <a:ext cx="2438400" cy="338554"/>
          </a:xfrm>
          <a:prstGeom prst="rect">
            <a:avLst/>
          </a:prstGeom>
          <a:noFill/>
        </p:spPr>
        <p:txBody>
          <a:bodyPr wrap="square" rtlCol="0">
            <a:spAutoFit/>
          </a:bodyPr>
          <a:lstStyle/>
          <a:p>
            <a:r>
              <a:rPr lang="en-US" altLang="zh-CN" sz="1600" b="1" dirty="0" smtClean="0"/>
              <a:t>Object Version Graph</a:t>
            </a:r>
            <a:endParaRPr lang="zh-CN" altLang="en-US" sz="1600" b="1" dirty="0"/>
          </a:p>
        </p:txBody>
      </p:sp>
      <p:sp>
        <p:nvSpPr>
          <p:cNvPr id="247" name="TextBox 246"/>
          <p:cNvSpPr txBox="1"/>
          <p:nvPr/>
        </p:nvSpPr>
        <p:spPr>
          <a:xfrm>
            <a:off x="7086600" y="4242954"/>
            <a:ext cx="1981200" cy="338554"/>
          </a:xfrm>
          <a:prstGeom prst="rect">
            <a:avLst/>
          </a:prstGeom>
          <a:noFill/>
        </p:spPr>
        <p:txBody>
          <a:bodyPr wrap="square" rtlCol="0">
            <a:spAutoFit/>
          </a:bodyPr>
          <a:lstStyle/>
          <a:p>
            <a:r>
              <a:rPr lang="en-US" altLang="zh-CN" sz="1600" b="1" dirty="0" smtClean="0"/>
              <a:t>Versioning graph</a:t>
            </a:r>
            <a:endParaRPr lang="zh-CN" altLang="en-US" sz="1600" b="1" dirty="0"/>
          </a:p>
        </p:txBody>
      </p:sp>
      <p:grpSp>
        <p:nvGrpSpPr>
          <p:cNvPr id="69" name="组合 122"/>
          <p:cNvGrpSpPr/>
          <p:nvPr/>
        </p:nvGrpSpPr>
        <p:grpSpPr>
          <a:xfrm>
            <a:off x="3143240" y="2428868"/>
            <a:ext cx="3105158" cy="2971800"/>
            <a:chOff x="6130760" y="2438400"/>
            <a:chExt cx="2251242" cy="2362200"/>
          </a:xfrm>
        </p:grpSpPr>
        <p:sp>
          <p:nvSpPr>
            <p:cNvPr id="70" name="Arc 35"/>
            <p:cNvSpPr>
              <a:spLocks/>
            </p:cNvSpPr>
            <p:nvPr/>
          </p:nvSpPr>
          <p:spPr bwMode="auto">
            <a:xfrm>
              <a:off x="7239001" y="2438400"/>
              <a:ext cx="1143001" cy="2362200"/>
            </a:xfrm>
            <a:custGeom>
              <a:avLst/>
              <a:gdLst>
                <a:gd name="G0" fmla="+- 0 0 0"/>
                <a:gd name="G1" fmla="+- 21597 0 0"/>
                <a:gd name="G2" fmla="+- 21600 0 0"/>
                <a:gd name="T0" fmla="*/ 351 w 21600"/>
                <a:gd name="T1" fmla="*/ 0 h 43195"/>
                <a:gd name="T2" fmla="*/ 269 w 21600"/>
                <a:gd name="T3" fmla="*/ 43195 h 43195"/>
                <a:gd name="T4" fmla="*/ 0 w 21600"/>
                <a:gd name="T5" fmla="*/ 21597 h 43195"/>
              </a:gdLst>
              <a:ahLst/>
              <a:cxnLst>
                <a:cxn ang="0">
                  <a:pos x="T0" y="T1"/>
                </a:cxn>
                <a:cxn ang="0">
                  <a:pos x="T2" y="T3"/>
                </a:cxn>
                <a:cxn ang="0">
                  <a:pos x="T4" y="T5"/>
                </a:cxn>
              </a:cxnLst>
              <a:rect l="0" t="0" r="r" b="b"/>
              <a:pathLst>
                <a:path w="21600" h="43195" fill="none" extrusionOk="0">
                  <a:moveTo>
                    <a:pt x="351" y="-1"/>
                  </a:moveTo>
                  <a:cubicBezTo>
                    <a:pt x="12141" y="191"/>
                    <a:pt x="21600" y="9804"/>
                    <a:pt x="21600" y="21597"/>
                  </a:cubicBezTo>
                  <a:cubicBezTo>
                    <a:pt x="21600" y="33421"/>
                    <a:pt x="12092" y="43048"/>
                    <a:pt x="269" y="43195"/>
                  </a:cubicBezTo>
                </a:path>
                <a:path w="21600" h="43195" stroke="0" extrusionOk="0">
                  <a:moveTo>
                    <a:pt x="351" y="-1"/>
                  </a:moveTo>
                  <a:cubicBezTo>
                    <a:pt x="12141" y="191"/>
                    <a:pt x="21600" y="9804"/>
                    <a:pt x="21600" y="21597"/>
                  </a:cubicBezTo>
                  <a:cubicBezTo>
                    <a:pt x="21600" y="33421"/>
                    <a:pt x="12092" y="43048"/>
                    <a:pt x="269" y="43195"/>
                  </a:cubicBezTo>
                  <a:lnTo>
                    <a:pt x="0" y="21597"/>
                  </a:lnTo>
                  <a:close/>
                </a:path>
              </a:pathLst>
            </a:custGeom>
            <a:solidFill>
              <a:srgbClr val="FFFF00"/>
            </a:solidFill>
            <a:ln w="12700" cap="rnd">
              <a:noFill/>
              <a:round/>
              <a:headEnd/>
              <a:tailEnd/>
            </a:ln>
            <a:effectLst/>
          </p:spPr>
          <p:txBody>
            <a:bodyPr wrap="none" anchor="ctr"/>
            <a:lstStyle/>
            <a:p>
              <a:endParaRPr lang="zh-CN" altLang="en-US"/>
            </a:p>
          </p:txBody>
        </p:sp>
        <p:sp>
          <p:nvSpPr>
            <p:cNvPr id="71" name="Arc 35"/>
            <p:cNvSpPr>
              <a:spLocks/>
            </p:cNvSpPr>
            <p:nvPr/>
          </p:nvSpPr>
          <p:spPr bwMode="auto">
            <a:xfrm rot="10800000">
              <a:off x="6130760" y="2438400"/>
              <a:ext cx="1143000" cy="2362200"/>
            </a:xfrm>
            <a:custGeom>
              <a:avLst/>
              <a:gdLst>
                <a:gd name="G0" fmla="+- 0 0 0"/>
                <a:gd name="G1" fmla="+- 21597 0 0"/>
                <a:gd name="G2" fmla="+- 21600 0 0"/>
                <a:gd name="T0" fmla="*/ 351 w 21600"/>
                <a:gd name="T1" fmla="*/ 0 h 43195"/>
                <a:gd name="T2" fmla="*/ 269 w 21600"/>
                <a:gd name="T3" fmla="*/ 43195 h 43195"/>
                <a:gd name="T4" fmla="*/ 0 w 21600"/>
                <a:gd name="T5" fmla="*/ 21597 h 43195"/>
              </a:gdLst>
              <a:ahLst/>
              <a:cxnLst>
                <a:cxn ang="0">
                  <a:pos x="T0" y="T1"/>
                </a:cxn>
                <a:cxn ang="0">
                  <a:pos x="T2" y="T3"/>
                </a:cxn>
                <a:cxn ang="0">
                  <a:pos x="T4" y="T5"/>
                </a:cxn>
              </a:cxnLst>
              <a:rect l="0" t="0" r="r" b="b"/>
              <a:pathLst>
                <a:path w="21600" h="43195" fill="none" extrusionOk="0">
                  <a:moveTo>
                    <a:pt x="351" y="-1"/>
                  </a:moveTo>
                  <a:cubicBezTo>
                    <a:pt x="12141" y="191"/>
                    <a:pt x="21600" y="9804"/>
                    <a:pt x="21600" y="21597"/>
                  </a:cubicBezTo>
                  <a:cubicBezTo>
                    <a:pt x="21600" y="33421"/>
                    <a:pt x="12092" y="43048"/>
                    <a:pt x="269" y="43195"/>
                  </a:cubicBezTo>
                </a:path>
                <a:path w="21600" h="43195" stroke="0" extrusionOk="0">
                  <a:moveTo>
                    <a:pt x="351" y="-1"/>
                  </a:moveTo>
                  <a:cubicBezTo>
                    <a:pt x="12141" y="191"/>
                    <a:pt x="21600" y="9804"/>
                    <a:pt x="21600" y="21597"/>
                  </a:cubicBezTo>
                  <a:cubicBezTo>
                    <a:pt x="21600" y="33421"/>
                    <a:pt x="12092" y="43048"/>
                    <a:pt x="269" y="43195"/>
                  </a:cubicBezTo>
                  <a:lnTo>
                    <a:pt x="0" y="21597"/>
                  </a:lnTo>
                  <a:close/>
                </a:path>
              </a:pathLst>
            </a:custGeom>
            <a:solidFill>
              <a:srgbClr val="FFFF00"/>
            </a:solidFill>
            <a:ln w="12700" cap="rnd">
              <a:noFill/>
              <a:round/>
              <a:headEnd/>
              <a:tailEnd/>
            </a:ln>
            <a:effectLst/>
          </p:spPr>
          <p:txBody>
            <a:bodyPr wrap="none" anchor="ctr"/>
            <a:lstStyle/>
            <a:p>
              <a:endParaRPr lang="zh-CN" altLang="en-US"/>
            </a:p>
          </p:txBody>
        </p:sp>
        <p:sp>
          <p:nvSpPr>
            <p:cNvPr id="74" name="矩形 73"/>
            <p:cNvSpPr/>
            <p:nvPr/>
          </p:nvSpPr>
          <p:spPr bwMode="auto">
            <a:xfrm>
              <a:off x="7239000" y="2438400"/>
              <a:ext cx="76200" cy="23622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73" name="Text Box 47"/>
            <p:cNvSpPr txBox="1">
              <a:spLocks noChangeArrowheads="1"/>
            </p:cNvSpPr>
            <p:nvPr/>
          </p:nvSpPr>
          <p:spPr bwMode="auto">
            <a:xfrm>
              <a:off x="6752271" y="3153863"/>
              <a:ext cx="1107556" cy="954108"/>
            </a:xfrm>
            <a:prstGeom prst="rect">
              <a:avLst/>
            </a:prstGeom>
            <a:noFill/>
            <a:ln w="12700" cap="rnd">
              <a:noFill/>
              <a:miter lim="800000"/>
              <a:headEnd/>
              <a:tailEnd/>
            </a:ln>
            <a:effectLst/>
          </p:spPr>
          <p:txBody>
            <a:bodyPr wrap="none">
              <a:spAutoFit/>
            </a:bodyPr>
            <a:lstStyle/>
            <a:p>
              <a:pPr algn="ctr" eaLnBrk="0" hangingPunct="0"/>
              <a:r>
                <a:rPr lang="en-US" altLang="zh-CN" sz="2400" b="1" dirty="0" smtClean="0">
                  <a:ea typeface="SimSun" pitchFamily="2" charset="-122"/>
                </a:rPr>
                <a:t>Product</a:t>
              </a:r>
            </a:p>
            <a:p>
              <a:pPr algn="ctr" eaLnBrk="0" hangingPunct="0"/>
              <a:r>
                <a:rPr lang="en-US" altLang="zh-CN" sz="2400" b="1" dirty="0" smtClean="0">
                  <a:ea typeface="SimSun" pitchFamily="2" charset="-122"/>
                </a:rPr>
                <a:t>Versioning</a:t>
              </a:r>
            </a:p>
            <a:p>
              <a:pPr algn="ctr" eaLnBrk="0" hangingPunct="0"/>
              <a:r>
                <a:rPr lang="en-US" altLang="zh-CN" sz="2400" b="1" dirty="0" smtClean="0">
                  <a:ea typeface="SimSun" pitchFamily="2" charset="-122"/>
                </a:rPr>
                <a:t>Control</a:t>
              </a:r>
              <a:endParaRPr lang="en-US" altLang="zh-CN" sz="2400" b="1" dirty="0">
                <a:ea typeface="SimSun" pitchFamily="2" charset="-122"/>
              </a:endParaRPr>
            </a:p>
          </p:txBody>
        </p:sp>
      </p:grpSp>
      <p:sp>
        <p:nvSpPr>
          <p:cNvPr id="151" name="标题 1"/>
          <p:cNvSpPr txBox="1">
            <a:spLocks/>
          </p:cNvSpPr>
          <p:nvPr/>
        </p:nvSpPr>
        <p:spPr>
          <a:xfrm>
            <a:off x="1285852" y="285728"/>
            <a:ext cx="7358114" cy="428628"/>
          </a:xfrm>
          <a:prstGeom prst="rect">
            <a:avLst/>
          </a:prstGeom>
        </p:spPr>
        <p:txBody>
          <a:bodyPr>
            <a:normAutofit fontScale="75000" lnSpcReduction="20000"/>
          </a:bodyPr>
          <a:lstStyle/>
          <a:p>
            <a:pPr lvl="0" algn="ctr">
              <a:spcBef>
                <a:spcPct val="0"/>
              </a:spcBef>
            </a:pPr>
            <a:r>
              <a:rPr lang="en-US" altLang="zh-CN" sz="3600" dirty="0" smtClean="0">
                <a:latin typeface="华文琥珀" pitchFamily="2" charset="-122"/>
                <a:ea typeface="华文琥珀" pitchFamily="2" charset="-122"/>
              </a:rPr>
              <a:t>PLM</a:t>
            </a:r>
            <a:r>
              <a:rPr lang="zh-CN" altLang="en-US" sz="3600" dirty="0" smtClean="0">
                <a:latin typeface="华文琥珀" pitchFamily="2" charset="-122"/>
                <a:ea typeface="华文琥珀" pitchFamily="2" charset="-122"/>
              </a:rPr>
              <a:t>核心：产品数据管理与过程管理</a:t>
            </a:r>
            <a:endParaRPr kumimoji="0" lang="zh-CN" altLang="en-US" sz="3600" b="0" i="0" u="none" strike="noStrike" kern="1200" cap="none" spc="0" normalizeH="0" baseline="0" noProof="0" dirty="0">
              <a:ln>
                <a:noFill/>
              </a:ln>
              <a:solidFill>
                <a:schemeClr val="tx1"/>
              </a:solidFill>
              <a:effectLst/>
              <a:uLnTx/>
              <a:uFillTx/>
              <a:latin typeface="华文琥珀" pitchFamily="2" charset="-122"/>
              <a:ea typeface="华文琥珀" pitchFamily="2" charset="-122"/>
              <a:cs typeface="+mj-cs"/>
            </a:endParaRPr>
          </a:p>
        </p:txBody>
      </p:sp>
      <p:grpSp>
        <p:nvGrpSpPr>
          <p:cNvPr id="249" name="组合 377"/>
          <p:cNvGrpSpPr/>
          <p:nvPr/>
        </p:nvGrpSpPr>
        <p:grpSpPr>
          <a:xfrm>
            <a:off x="533400" y="6105508"/>
            <a:ext cx="3576686" cy="1188484"/>
            <a:chOff x="528590" y="4554213"/>
            <a:chExt cx="3043286" cy="655084"/>
          </a:xfrm>
        </p:grpSpPr>
        <p:pic>
          <p:nvPicPr>
            <p:cNvPr id="250" name="Picture 5"/>
            <p:cNvPicPr>
              <a:picLocks noChangeAspect="1" noChangeArrowheads="1"/>
            </p:cNvPicPr>
            <p:nvPr/>
          </p:nvPicPr>
          <p:blipFill>
            <a:blip r:embed="rId4"/>
            <a:srcRect/>
            <a:stretch>
              <a:fillRect/>
            </a:stretch>
          </p:blipFill>
          <p:spPr bwMode="auto">
            <a:xfrm>
              <a:off x="600028" y="4554213"/>
              <a:ext cx="323850" cy="333375"/>
            </a:xfrm>
            <a:prstGeom prst="rect">
              <a:avLst/>
            </a:prstGeom>
            <a:noFill/>
            <a:ln w="9525">
              <a:noFill/>
              <a:miter lim="800000"/>
              <a:headEnd/>
              <a:tailEnd/>
            </a:ln>
          </p:spPr>
        </p:pic>
        <p:pic>
          <p:nvPicPr>
            <p:cNvPr id="251" name="Picture 5"/>
            <p:cNvPicPr>
              <a:picLocks noChangeAspect="1" noChangeArrowheads="1"/>
            </p:cNvPicPr>
            <p:nvPr/>
          </p:nvPicPr>
          <p:blipFill>
            <a:blip r:embed="rId4"/>
            <a:srcRect/>
            <a:stretch>
              <a:fillRect/>
            </a:stretch>
          </p:blipFill>
          <p:spPr bwMode="auto">
            <a:xfrm>
              <a:off x="1385846" y="4554213"/>
              <a:ext cx="323850" cy="333375"/>
            </a:xfrm>
            <a:prstGeom prst="rect">
              <a:avLst/>
            </a:prstGeom>
            <a:noFill/>
            <a:ln w="9525">
              <a:noFill/>
              <a:miter lim="800000"/>
              <a:headEnd/>
              <a:tailEnd/>
            </a:ln>
          </p:spPr>
        </p:pic>
        <p:pic>
          <p:nvPicPr>
            <p:cNvPr id="252" name="Picture 5"/>
            <p:cNvPicPr>
              <a:picLocks noChangeAspect="1" noChangeArrowheads="1"/>
            </p:cNvPicPr>
            <p:nvPr/>
          </p:nvPicPr>
          <p:blipFill>
            <a:blip r:embed="rId4"/>
            <a:srcRect/>
            <a:stretch>
              <a:fillRect/>
            </a:stretch>
          </p:blipFill>
          <p:spPr bwMode="auto">
            <a:xfrm>
              <a:off x="2100225" y="4554213"/>
              <a:ext cx="346985" cy="357190"/>
            </a:xfrm>
            <a:prstGeom prst="rect">
              <a:avLst/>
            </a:prstGeom>
            <a:noFill/>
            <a:ln w="9525">
              <a:noFill/>
              <a:miter lim="800000"/>
              <a:headEnd/>
              <a:tailEnd/>
            </a:ln>
          </p:spPr>
        </p:pic>
        <p:pic>
          <p:nvPicPr>
            <p:cNvPr id="253" name="Picture 5"/>
            <p:cNvPicPr>
              <a:picLocks noChangeAspect="1" noChangeArrowheads="1"/>
            </p:cNvPicPr>
            <p:nvPr/>
          </p:nvPicPr>
          <p:blipFill>
            <a:blip r:embed="rId4"/>
            <a:srcRect/>
            <a:stretch>
              <a:fillRect/>
            </a:stretch>
          </p:blipFill>
          <p:spPr bwMode="auto">
            <a:xfrm>
              <a:off x="2790796" y="4554213"/>
              <a:ext cx="323850" cy="333375"/>
            </a:xfrm>
            <a:prstGeom prst="rect">
              <a:avLst/>
            </a:prstGeom>
            <a:noFill/>
            <a:ln w="9525">
              <a:noFill/>
              <a:miter lim="800000"/>
              <a:headEnd/>
              <a:tailEnd/>
            </a:ln>
          </p:spPr>
        </p:pic>
        <p:cxnSp>
          <p:nvCxnSpPr>
            <p:cNvPr id="254" name="直接箭头连接符 253"/>
            <p:cNvCxnSpPr>
              <a:stCxn id="250" idx="3"/>
              <a:endCxn id="251" idx="1"/>
            </p:cNvCxnSpPr>
            <p:nvPr/>
          </p:nvCxnSpPr>
          <p:spPr>
            <a:xfrm>
              <a:off x="923878" y="4720901"/>
              <a:ext cx="461968" cy="1588"/>
            </a:xfrm>
            <a:prstGeom prst="straightConnector1">
              <a:avLst/>
            </a:prstGeom>
            <a:ln w="3492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55" name="直接箭头连接符 254"/>
            <p:cNvCxnSpPr/>
            <p:nvPr/>
          </p:nvCxnSpPr>
          <p:spPr>
            <a:xfrm>
              <a:off x="1671598" y="4697089"/>
              <a:ext cx="461968" cy="1588"/>
            </a:xfrm>
            <a:prstGeom prst="straightConnector1">
              <a:avLst/>
            </a:prstGeom>
            <a:ln w="3492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56" name="直接箭头连接符 255"/>
            <p:cNvCxnSpPr>
              <a:stCxn id="253" idx="3"/>
            </p:cNvCxnSpPr>
            <p:nvPr/>
          </p:nvCxnSpPr>
          <p:spPr>
            <a:xfrm>
              <a:off x="3114646" y="4720901"/>
              <a:ext cx="457230" cy="10879"/>
            </a:xfrm>
            <a:prstGeom prst="straightConnector1">
              <a:avLst/>
            </a:prstGeom>
            <a:ln w="34925">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57" name="TextBox 256"/>
            <p:cNvSpPr txBox="1"/>
            <p:nvPr/>
          </p:nvSpPr>
          <p:spPr>
            <a:xfrm>
              <a:off x="528590" y="4839965"/>
              <a:ext cx="642942" cy="369332"/>
            </a:xfrm>
            <a:prstGeom prst="rect">
              <a:avLst/>
            </a:prstGeom>
            <a:noFill/>
          </p:spPr>
          <p:txBody>
            <a:bodyPr wrap="square" rtlCol="0">
              <a:spAutoFit/>
            </a:bodyPr>
            <a:lstStyle/>
            <a:p>
              <a:r>
                <a:rPr lang="en-US" altLang="zh-CN" dirty="0" smtClean="0"/>
                <a:t>A1.0</a:t>
              </a:r>
              <a:endParaRPr lang="zh-CN" altLang="en-US" dirty="0"/>
            </a:p>
          </p:txBody>
        </p:sp>
        <p:sp>
          <p:nvSpPr>
            <p:cNvPr id="258" name="TextBox 257"/>
            <p:cNvSpPr txBox="1"/>
            <p:nvPr/>
          </p:nvSpPr>
          <p:spPr>
            <a:xfrm>
              <a:off x="1242970" y="4839965"/>
              <a:ext cx="642942" cy="369332"/>
            </a:xfrm>
            <a:prstGeom prst="rect">
              <a:avLst/>
            </a:prstGeom>
            <a:noFill/>
          </p:spPr>
          <p:txBody>
            <a:bodyPr wrap="square" rtlCol="0">
              <a:spAutoFit/>
            </a:bodyPr>
            <a:lstStyle/>
            <a:p>
              <a:r>
                <a:rPr lang="en-US" altLang="zh-CN" dirty="0" smtClean="0"/>
                <a:t>A1.1</a:t>
              </a:r>
              <a:endParaRPr lang="zh-CN" altLang="en-US" dirty="0"/>
            </a:p>
          </p:txBody>
        </p:sp>
        <p:sp>
          <p:nvSpPr>
            <p:cNvPr id="259" name="TextBox 258"/>
            <p:cNvSpPr txBox="1"/>
            <p:nvPr/>
          </p:nvSpPr>
          <p:spPr>
            <a:xfrm>
              <a:off x="1957350" y="4839965"/>
              <a:ext cx="642942" cy="369332"/>
            </a:xfrm>
            <a:prstGeom prst="rect">
              <a:avLst/>
            </a:prstGeom>
            <a:noFill/>
          </p:spPr>
          <p:txBody>
            <a:bodyPr wrap="square" rtlCol="0">
              <a:spAutoFit/>
            </a:bodyPr>
            <a:lstStyle/>
            <a:p>
              <a:r>
                <a:rPr lang="en-US" altLang="zh-CN" dirty="0" smtClean="0"/>
                <a:t>A1.2</a:t>
              </a:r>
              <a:endParaRPr lang="zh-CN" altLang="en-US" dirty="0"/>
            </a:p>
          </p:txBody>
        </p:sp>
        <p:sp>
          <p:nvSpPr>
            <p:cNvPr id="260" name="TextBox 259"/>
            <p:cNvSpPr txBox="1"/>
            <p:nvPr/>
          </p:nvSpPr>
          <p:spPr>
            <a:xfrm>
              <a:off x="2647920" y="4839965"/>
              <a:ext cx="642942" cy="369332"/>
            </a:xfrm>
            <a:prstGeom prst="rect">
              <a:avLst/>
            </a:prstGeom>
            <a:noFill/>
          </p:spPr>
          <p:txBody>
            <a:bodyPr wrap="square" rtlCol="0">
              <a:spAutoFit/>
            </a:bodyPr>
            <a:lstStyle/>
            <a:p>
              <a:r>
                <a:rPr lang="en-US" altLang="zh-CN" dirty="0" smtClean="0"/>
                <a:t>A1.3</a:t>
              </a:r>
              <a:endParaRPr lang="zh-CN" altLang="en-US" dirty="0"/>
            </a:p>
          </p:txBody>
        </p:sp>
        <p:cxnSp>
          <p:nvCxnSpPr>
            <p:cNvPr id="261" name="直接箭头连接符 260"/>
            <p:cNvCxnSpPr/>
            <p:nvPr/>
          </p:nvCxnSpPr>
          <p:spPr>
            <a:xfrm>
              <a:off x="2395542" y="4720901"/>
              <a:ext cx="457230" cy="10879"/>
            </a:xfrm>
            <a:prstGeom prst="straightConnector1">
              <a:avLst/>
            </a:prstGeom>
            <a:ln w="34925">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pic>
        <p:nvPicPr>
          <p:cNvPr id="262" name="Picture 3"/>
          <p:cNvPicPr>
            <a:picLocks noChangeAspect="1" noChangeArrowheads="1"/>
          </p:cNvPicPr>
          <p:nvPr/>
        </p:nvPicPr>
        <p:blipFill>
          <a:blip r:embed="rId5"/>
          <a:srcRect/>
          <a:stretch>
            <a:fillRect/>
          </a:stretch>
        </p:blipFill>
        <p:spPr bwMode="auto">
          <a:xfrm>
            <a:off x="67545" y="1571612"/>
            <a:ext cx="3075695" cy="4214842"/>
          </a:xfrm>
          <a:prstGeom prst="rect">
            <a:avLst/>
          </a:prstGeom>
          <a:noFill/>
          <a:ln w="9525">
            <a:noFill/>
            <a:miter lim="800000"/>
            <a:headEnd/>
            <a:tailEnd/>
          </a:ln>
        </p:spPr>
      </p:pic>
      <p:pic>
        <p:nvPicPr>
          <p:cNvPr id="263" name="Picture 2"/>
          <p:cNvPicPr>
            <a:picLocks noChangeAspect="1" noChangeArrowheads="1"/>
          </p:cNvPicPr>
          <p:nvPr/>
        </p:nvPicPr>
        <p:blipFill>
          <a:blip r:embed="rId5"/>
          <a:srcRect/>
          <a:stretch>
            <a:fillRect/>
          </a:stretch>
        </p:blipFill>
        <p:spPr bwMode="auto">
          <a:xfrm>
            <a:off x="7162800" y="4733908"/>
            <a:ext cx="1524000" cy="2088444"/>
          </a:xfrm>
          <a:prstGeom prst="rect">
            <a:avLst/>
          </a:prstGeom>
          <a:noFill/>
          <a:ln w="9525">
            <a:noFill/>
            <a:miter lim="800000"/>
            <a:headEnd/>
            <a:tailEnd/>
          </a:ln>
        </p:spPr>
      </p:pic>
      <p:grpSp>
        <p:nvGrpSpPr>
          <p:cNvPr id="264" name="组合 416"/>
          <p:cNvGrpSpPr/>
          <p:nvPr/>
        </p:nvGrpSpPr>
        <p:grpSpPr>
          <a:xfrm>
            <a:off x="1785918" y="1000148"/>
            <a:ext cx="5715000" cy="5715000"/>
            <a:chOff x="1713980" y="1295400"/>
            <a:chExt cx="5010411" cy="5010411"/>
          </a:xfrm>
        </p:grpSpPr>
        <p:sp>
          <p:nvSpPr>
            <p:cNvPr id="265" name="同心圆 264"/>
            <p:cNvSpPr/>
            <p:nvPr/>
          </p:nvSpPr>
          <p:spPr bwMode="auto">
            <a:xfrm>
              <a:off x="1713980" y="1295400"/>
              <a:ext cx="5010411" cy="5010411"/>
            </a:xfrm>
            <a:prstGeom prst="donut">
              <a:avLst/>
            </a:prstGeom>
            <a:solidFill>
              <a:srgbClr val="7030A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266" name="Text Box 36"/>
            <p:cNvSpPr txBox="1">
              <a:spLocks noChangeArrowheads="1"/>
            </p:cNvSpPr>
            <p:nvPr/>
          </p:nvSpPr>
          <p:spPr bwMode="auto">
            <a:xfrm>
              <a:off x="3505200" y="1828800"/>
              <a:ext cx="1562479" cy="461665"/>
            </a:xfrm>
            <a:prstGeom prst="rect">
              <a:avLst/>
            </a:prstGeom>
            <a:noFill/>
            <a:ln w="12700" cap="rnd">
              <a:noFill/>
              <a:miter lim="800000"/>
              <a:headEnd/>
              <a:tailEnd/>
            </a:ln>
            <a:effectLst/>
          </p:spPr>
          <p:txBody>
            <a:bodyPr wrap="none">
              <a:spAutoFit/>
            </a:bodyPr>
            <a:lstStyle/>
            <a:p>
              <a:pPr algn="ctr" eaLnBrk="0" hangingPunct="0"/>
              <a:r>
                <a:rPr lang="en-US" altLang="zh-CN" sz="2400" b="1" dirty="0" smtClean="0">
                  <a:solidFill>
                    <a:schemeClr val="bg1"/>
                  </a:solidFill>
                  <a:ea typeface="SimSun" pitchFamily="2" charset="-122"/>
                </a:rPr>
                <a:t>Workflow</a:t>
              </a:r>
              <a:endParaRPr lang="en-US" altLang="zh-CN" sz="2400" b="1" dirty="0">
                <a:solidFill>
                  <a:schemeClr val="bg1"/>
                </a:solidFill>
                <a:ea typeface="SimSun" pitchFamily="2" charset="-122"/>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checkerboard(across)">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4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4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4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4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4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48"/>
                                        </p:tgtEl>
                                        <p:attrNameLst>
                                          <p:attrName>style.visibility</p:attrName>
                                        </p:attrNameLst>
                                      </p:cBhvr>
                                      <p:to>
                                        <p:strVal val="visible"/>
                                      </p:to>
                                    </p:set>
                                  </p:childTnLst>
                                </p:cTn>
                              </p:par>
                              <p:par>
                                <p:cTn id="24" presetID="5" presetClass="entr" presetSubtype="10" fill="hold" grpId="1" nodeType="withEffect">
                                  <p:stCondLst>
                                    <p:cond delay="0"/>
                                  </p:stCondLst>
                                  <p:childTnLst>
                                    <p:set>
                                      <p:cBhvr>
                                        <p:cTn id="25" dur="1" fill="hold">
                                          <p:stCondLst>
                                            <p:cond delay="0"/>
                                          </p:stCondLst>
                                        </p:cTn>
                                        <p:tgtEl>
                                          <p:spTgt spid="248"/>
                                        </p:tgtEl>
                                        <p:attrNameLst>
                                          <p:attrName>style.visibility</p:attrName>
                                        </p:attrNameLst>
                                      </p:cBhvr>
                                      <p:to>
                                        <p:strVal val="visible"/>
                                      </p:to>
                                    </p:set>
                                    <p:animEffect transition="in" filter="checkerboard(across)">
                                      <p:cBhvr>
                                        <p:cTn id="26" dur="500"/>
                                        <p:tgtEl>
                                          <p:spTgt spid="248"/>
                                        </p:tgtEl>
                                      </p:cBhvr>
                                    </p:animEffect>
                                  </p:childTnLst>
                                </p:cTn>
                              </p:par>
                              <p:par>
                                <p:cTn id="27" presetID="1" presetClass="entr" presetSubtype="0" fill="hold" nodeType="withEffect">
                                  <p:stCondLst>
                                    <p:cond delay="0"/>
                                  </p:stCondLst>
                                  <p:childTnLst>
                                    <p:set>
                                      <p:cBhvr>
                                        <p:cTn id="28" dur="1" fill="hold">
                                          <p:stCondLst>
                                            <p:cond delay="0"/>
                                          </p:stCondLst>
                                        </p:cTn>
                                        <p:tgtEl>
                                          <p:spTgt spid="263"/>
                                        </p:tgtEl>
                                        <p:attrNameLst>
                                          <p:attrName>style.visibility</p:attrName>
                                        </p:attrNameLst>
                                      </p:cBhvr>
                                      <p:to>
                                        <p:strVal val="visible"/>
                                      </p:to>
                                    </p:set>
                                  </p:childTnLst>
                                </p:cTn>
                              </p:par>
                            </p:childTnLst>
                          </p:cTn>
                        </p:par>
                        <p:par>
                          <p:cTn id="29" fill="hold">
                            <p:stCondLst>
                              <p:cond delay="500"/>
                            </p:stCondLst>
                            <p:childTnLst>
                              <p:par>
                                <p:cTn id="30" presetID="0" presetClass="path" presetSubtype="0" accel="50000" decel="50000" fill="hold" nodeType="afterEffect">
                                  <p:stCondLst>
                                    <p:cond delay="0"/>
                                  </p:stCondLst>
                                  <p:childTnLst>
                                    <p:animMotion origin="layout" path="M -3.33333E-6 -2.96296E-6 L -0.63333 -0.37778 " pathEditMode="relative" ptsTypes="AA">
                                      <p:cBhvr>
                                        <p:cTn id="31" dur="1000" fill="hold"/>
                                        <p:tgtEl>
                                          <p:spTgt spid="263"/>
                                        </p:tgtEl>
                                        <p:attrNameLst>
                                          <p:attrName>ppt_x</p:attrName>
                                          <p:attrName>ppt_y</p:attrName>
                                        </p:attrNameLst>
                                      </p:cBhvr>
                                    </p:animMotion>
                                  </p:childTnLst>
                                </p:cTn>
                              </p:par>
                            </p:childTnLst>
                          </p:cTn>
                        </p:par>
                        <p:par>
                          <p:cTn id="32" fill="hold">
                            <p:stCondLst>
                              <p:cond delay="1500"/>
                            </p:stCondLst>
                            <p:childTnLst>
                              <p:par>
                                <p:cTn id="33" presetID="4" presetClass="entr" presetSubtype="32" fill="hold" nodeType="afterEffect">
                                  <p:stCondLst>
                                    <p:cond delay="0"/>
                                  </p:stCondLst>
                                  <p:childTnLst>
                                    <p:set>
                                      <p:cBhvr>
                                        <p:cTn id="34" dur="1" fill="hold">
                                          <p:stCondLst>
                                            <p:cond delay="0"/>
                                          </p:stCondLst>
                                        </p:cTn>
                                        <p:tgtEl>
                                          <p:spTgt spid="262"/>
                                        </p:tgtEl>
                                        <p:attrNameLst>
                                          <p:attrName>style.visibility</p:attrName>
                                        </p:attrNameLst>
                                      </p:cBhvr>
                                      <p:to>
                                        <p:strVal val="visible"/>
                                      </p:to>
                                    </p:set>
                                    <p:animEffect transition="in" filter="box(out)">
                                      <p:cBhvr>
                                        <p:cTn id="35" dur="500"/>
                                        <p:tgtEl>
                                          <p:spTgt spid="262"/>
                                        </p:tgtEl>
                                      </p:cBhvr>
                                    </p:animEffect>
                                  </p:childTnLst>
                                </p:cTn>
                              </p:par>
                              <p:par>
                                <p:cTn id="36" presetID="1" presetClass="exit" presetSubtype="0" fill="hold" nodeType="withEffect">
                                  <p:stCondLst>
                                    <p:cond delay="0"/>
                                  </p:stCondLst>
                                  <p:childTnLst>
                                    <p:set>
                                      <p:cBhvr>
                                        <p:cTn id="37" dur="1" fill="hold">
                                          <p:stCondLst>
                                            <p:cond delay="0"/>
                                          </p:stCondLst>
                                        </p:cTn>
                                        <p:tgtEl>
                                          <p:spTgt spid="26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49"/>
                                        </p:tgtEl>
                                        <p:attrNameLst>
                                          <p:attrName>style.visibility</p:attrName>
                                        </p:attrNameLst>
                                      </p:cBhvr>
                                      <p:to>
                                        <p:strVal val="visible"/>
                                      </p:to>
                                    </p:set>
                                    <p:animEffect transition="in" filter="wipe(left)">
                                      <p:cBhvr>
                                        <p:cTn id="42" dur="500"/>
                                        <p:tgtEl>
                                          <p:spTgt spid="249"/>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nodeType="clickEffect">
                                  <p:stCondLst>
                                    <p:cond delay="0"/>
                                  </p:stCondLst>
                                  <p:childTnLst>
                                    <p:set>
                                      <p:cBhvr>
                                        <p:cTn id="46" dur="1" fill="hold">
                                          <p:stCondLst>
                                            <p:cond delay="0"/>
                                          </p:stCondLst>
                                        </p:cTn>
                                        <p:tgtEl>
                                          <p:spTgt spid="264"/>
                                        </p:tgtEl>
                                        <p:attrNameLst>
                                          <p:attrName>style.visibility</p:attrName>
                                        </p:attrNameLst>
                                      </p:cBhvr>
                                      <p:to>
                                        <p:strVal val="visible"/>
                                      </p:to>
                                    </p:set>
                                    <p:animEffect transition="in" filter="wheel(4)">
                                      <p:cBhvr>
                                        <p:cTn id="47" dur="500"/>
                                        <p:tgtEl>
                                          <p:spTgt spid="264"/>
                                        </p:tgtEl>
                                      </p:cBhvr>
                                    </p:animEffect>
                                  </p:childTnLst>
                                </p:cTn>
                              </p:par>
                              <p:par>
                                <p:cTn id="48" presetID="1" presetClass="exit" presetSubtype="0" fill="hold" grpId="1" nodeType="withEffect">
                                  <p:stCondLst>
                                    <p:cond delay="0"/>
                                  </p:stCondLst>
                                  <p:childTnLst>
                                    <p:set>
                                      <p:cBhvr>
                                        <p:cTn id="49" dur="1" fill="hold">
                                          <p:stCondLst>
                                            <p:cond delay="0"/>
                                          </p:stCondLst>
                                        </p:cTn>
                                        <p:tgtEl>
                                          <p:spTgt spid="243"/>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244"/>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245"/>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246"/>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247"/>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262"/>
                                        </p:tgtEl>
                                        <p:attrNameLst>
                                          <p:attrName>style.visibility</p:attrName>
                                        </p:attrNameLst>
                                      </p:cBhvr>
                                      <p:to>
                                        <p:strVal val="hidden"/>
                                      </p:to>
                                    </p:set>
                                  </p:childTnLst>
                                </p:cTn>
                              </p:par>
                              <p:par>
                                <p:cTn id="60" presetID="1" presetClass="exit" presetSubtype="0" fill="hold" grpId="2" nodeType="withEffect">
                                  <p:stCondLst>
                                    <p:cond delay="0"/>
                                  </p:stCondLst>
                                  <p:childTnLst>
                                    <p:set>
                                      <p:cBhvr>
                                        <p:cTn id="61" dur="1" fill="hold">
                                          <p:stCondLst>
                                            <p:cond delay="0"/>
                                          </p:stCondLst>
                                        </p:cTn>
                                        <p:tgtEl>
                                          <p:spTgt spid="248"/>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2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 grpId="0" animBg="1"/>
      <p:bldP spid="248" grpId="1" animBg="1"/>
      <p:bldP spid="248" grpId="2" animBg="1"/>
      <p:bldP spid="243" grpId="0" animBg="1"/>
      <p:bldP spid="243" grpId="1" animBg="1"/>
      <p:bldP spid="244" grpId="0"/>
      <p:bldP spid="244" grpId="1"/>
      <p:bldP spid="246" grpId="0"/>
      <p:bldP spid="246" grpId="1"/>
      <p:bldP spid="247" grpId="0"/>
      <p:bldP spid="24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453"/>
          <p:cNvGrpSpPr/>
          <p:nvPr/>
        </p:nvGrpSpPr>
        <p:grpSpPr>
          <a:xfrm>
            <a:off x="2000248" y="6060064"/>
            <a:ext cx="775612" cy="357190"/>
            <a:chOff x="1752608" y="4876800"/>
            <a:chExt cx="775612" cy="357190"/>
          </a:xfrm>
        </p:grpSpPr>
        <p:pic>
          <p:nvPicPr>
            <p:cNvPr id="17" name="Picture 5"/>
            <p:cNvPicPr>
              <a:picLocks noChangeAspect="1" noChangeArrowheads="1"/>
            </p:cNvPicPr>
            <p:nvPr/>
          </p:nvPicPr>
          <p:blipFill>
            <a:blip r:embed="rId3"/>
            <a:srcRect/>
            <a:stretch>
              <a:fillRect/>
            </a:stretch>
          </p:blipFill>
          <p:spPr bwMode="auto">
            <a:xfrm>
              <a:off x="2181235" y="4876800"/>
              <a:ext cx="346985" cy="357190"/>
            </a:xfrm>
            <a:prstGeom prst="rect">
              <a:avLst/>
            </a:prstGeom>
            <a:noFill/>
            <a:ln w="9525">
              <a:noFill/>
              <a:miter lim="800000"/>
              <a:headEnd/>
              <a:tailEnd/>
            </a:ln>
          </p:spPr>
        </p:pic>
        <p:cxnSp>
          <p:nvCxnSpPr>
            <p:cNvPr id="19" name="直接箭头连接符 18"/>
            <p:cNvCxnSpPr/>
            <p:nvPr/>
          </p:nvCxnSpPr>
          <p:spPr>
            <a:xfrm>
              <a:off x="1752608" y="5019676"/>
              <a:ext cx="461968" cy="1588"/>
            </a:xfrm>
            <a:prstGeom prst="straightConnector1">
              <a:avLst/>
            </a:prstGeom>
            <a:ln w="34925">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组合 425"/>
          <p:cNvGrpSpPr/>
          <p:nvPr/>
        </p:nvGrpSpPr>
        <p:grpSpPr>
          <a:xfrm>
            <a:off x="857240" y="6060064"/>
            <a:ext cx="642942" cy="655084"/>
            <a:chOff x="609600" y="4876800"/>
            <a:chExt cx="642942" cy="655084"/>
          </a:xfrm>
        </p:grpSpPr>
        <p:pic>
          <p:nvPicPr>
            <p:cNvPr id="23" name="Picture 5"/>
            <p:cNvPicPr>
              <a:picLocks noChangeAspect="1" noChangeArrowheads="1"/>
            </p:cNvPicPr>
            <p:nvPr/>
          </p:nvPicPr>
          <p:blipFill>
            <a:blip r:embed="rId3"/>
            <a:srcRect/>
            <a:stretch>
              <a:fillRect/>
            </a:stretch>
          </p:blipFill>
          <p:spPr bwMode="auto">
            <a:xfrm>
              <a:off x="681038" y="4876800"/>
              <a:ext cx="323850" cy="333375"/>
            </a:xfrm>
            <a:prstGeom prst="rect">
              <a:avLst/>
            </a:prstGeom>
            <a:noFill/>
            <a:ln w="9525">
              <a:noFill/>
              <a:miter lim="800000"/>
              <a:headEnd/>
              <a:tailEnd/>
            </a:ln>
          </p:spPr>
        </p:pic>
        <p:sp>
          <p:nvSpPr>
            <p:cNvPr id="25" name="TextBox 24"/>
            <p:cNvSpPr txBox="1"/>
            <p:nvPr/>
          </p:nvSpPr>
          <p:spPr>
            <a:xfrm>
              <a:off x="609600" y="5162552"/>
              <a:ext cx="642942" cy="369332"/>
            </a:xfrm>
            <a:prstGeom prst="rect">
              <a:avLst/>
            </a:prstGeom>
            <a:noFill/>
          </p:spPr>
          <p:txBody>
            <a:bodyPr wrap="square" rtlCol="0">
              <a:spAutoFit/>
            </a:bodyPr>
            <a:lstStyle/>
            <a:p>
              <a:r>
                <a:rPr lang="en-US" altLang="zh-CN" dirty="0" smtClean="0"/>
                <a:t>A1.0</a:t>
              </a:r>
              <a:endParaRPr lang="zh-CN" altLang="en-US" dirty="0"/>
            </a:p>
          </p:txBody>
        </p:sp>
      </p:grpSp>
      <p:grpSp>
        <p:nvGrpSpPr>
          <p:cNvPr id="27" name="组合 440"/>
          <p:cNvGrpSpPr/>
          <p:nvPr/>
        </p:nvGrpSpPr>
        <p:grpSpPr>
          <a:xfrm>
            <a:off x="1252528" y="6060064"/>
            <a:ext cx="962034" cy="655084"/>
            <a:chOff x="1004888" y="4876800"/>
            <a:chExt cx="962034" cy="655084"/>
          </a:xfrm>
        </p:grpSpPr>
        <p:grpSp>
          <p:nvGrpSpPr>
            <p:cNvPr id="29" name="组合 439"/>
            <p:cNvGrpSpPr/>
            <p:nvPr/>
          </p:nvGrpSpPr>
          <p:grpSpPr>
            <a:xfrm>
              <a:off x="1004888" y="4876800"/>
              <a:ext cx="785818" cy="333375"/>
              <a:chOff x="1004888" y="4876800"/>
              <a:chExt cx="785818" cy="333375"/>
            </a:xfrm>
          </p:grpSpPr>
          <p:pic>
            <p:nvPicPr>
              <p:cNvPr id="32" name="Picture 5"/>
              <p:cNvPicPr>
                <a:picLocks noChangeAspect="1" noChangeArrowheads="1"/>
              </p:cNvPicPr>
              <p:nvPr/>
            </p:nvPicPr>
            <p:blipFill>
              <a:blip r:embed="rId3"/>
              <a:srcRect/>
              <a:stretch>
                <a:fillRect/>
              </a:stretch>
            </p:blipFill>
            <p:spPr bwMode="auto">
              <a:xfrm>
                <a:off x="1466856" y="4876800"/>
                <a:ext cx="323850" cy="333375"/>
              </a:xfrm>
              <a:prstGeom prst="rect">
                <a:avLst/>
              </a:prstGeom>
              <a:noFill/>
              <a:ln w="9525">
                <a:noFill/>
                <a:miter lim="800000"/>
                <a:headEnd/>
                <a:tailEnd/>
              </a:ln>
            </p:spPr>
          </p:pic>
          <p:cxnSp>
            <p:nvCxnSpPr>
              <p:cNvPr id="33" name="直接箭头连接符 32"/>
              <p:cNvCxnSpPr>
                <a:stCxn id="23" idx="3"/>
                <a:endCxn id="32" idx="1"/>
              </p:cNvCxnSpPr>
              <p:nvPr/>
            </p:nvCxnSpPr>
            <p:spPr>
              <a:xfrm>
                <a:off x="1004888" y="5043488"/>
                <a:ext cx="461968" cy="1588"/>
              </a:xfrm>
              <a:prstGeom prst="straightConnector1">
                <a:avLst/>
              </a:prstGeom>
              <a:ln w="34925">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1323980" y="5162552"/>
              <a:ext cx="642942" cy="369332"/>
            </a:xfrm>
            <a:prstGeom prst="rect">
              <a:avLst/>
            </a:prstGeom>
            <a:noFill/>
          </p:spPr>
          <p:txBody>
            <a:bodyPr wrap="square" rtlCol="0">
              <a:spAutoFit/>
            </a:bodyPr>
            <a:lstStyle/>
            <a:p>
              <a:r>
                <a:rPr lang="en-US" altLang="zh-CN" dirty="0" smtClean="0"/>
                <a:t>A1.1</a:t>
              </a:r>
              <a:endParaRPr lang="zh-CN" altLang="en-US" dirty="0"/>
            </a:p>
          </p:txBody>
        </p:sp>
      </p:grpSp>
      <p:sp>
        <p:nvSpPr>
          <p:cNvPr id="34" name="TextBox 33"/>
          <p:cNvSpPr txBox="1"/>
          <p:nvPr/>
        </p:nvSpPr>
        <p:spPr>
          <a:xfrm>
            <a:off x="2286000" y="6345816"/>
            <a:ext cx="642942" cy="369332"/>
          </a:xfrm>
          <a:prstGeom prst="rect">
            <a:avLst/>
          </a:prstGeom>
          <a:noFill/>
        </p:spPr>
        <p:txBody>
          <a:bodyPr wrap="square" rtlCol="0">
            <a:spAutoFit/>
          </a:bodyPr>
          <a:lstStyle/>
          <a:p>
            <a:r>
              <a:rPr lang="en-US" altLang="zh-CN" dirty="0" smtClean="0"/>
              <a:t>A1.2</a:t>
            </a:r>
            <a:endParaRPr lang="zh-CN" altLang="en-US" dirty="0"/>
          </a:p>
        </p:txBody>
      </p:sp>
      <p:pic>
        <p:nvPicPr>
          <p:cNvPr id="35" name="Picture 2"/>
          <p:cNvPicPr>
            <a:picLocks noChangeAspect="1" noChangeArrowheads="1"/>
          </p:cNvPicPr>
          <p:nvPr/>
        </p:nvPicPr>
        <p:blipFill>
          <a:blip r:embed="rId4"/>
          <a:srcRect/>
          <a:stretch>
            <a:fillRect/>
          </a:stretch>
        </p:blipFill>
        <p:spPr bwMode="auto">
          <a:xfrm>
            <a:off x="990600" y="1088016"/>
            <a:ext cx="7885113" cy="4505325"/>
          </a:xfrm>
          <a:prstGeom prst="rect">
            <a:avLst/>
          </a:prstGeom>
          <a:noFill/>
          <a:ln w="9525">
            <a:noFill/>
            <a:miter lim="800000"/>
            <a:headEnd/>
            <a:tailEnd/>
          </a:ln>
        </p:spPr>
      </p:pic>
      <p:sp>
        <p:nvSpPr>
          <p:cNvPr id="36" name="矩形 35"/>
          <p:cNvSpPr/>
          <p:nvPr/>
        </p:nvSpPr>
        <p:spPr bwMode="auto">
          <a:xfrm>
            <a:off x="1066800" y="4364616"/>
            <a:ext cx="533400" cy="609600"/>
          </a:xfrm>
          <a:prstGeom prst="rect">
            <a:avLst/>
          </a:prstGeom>
          <a:noFill/>
          <a:ln w="57150" cap="flat" cmpd="sng" algn="ctr">
            <a:solidFill>
              <a:srgbClr val="7030A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37" name="矩形 36"/>
          <p:cNvSpPr/>
          <p:nvPr/>
        </p:nvSpPr>
        <p:spPr bwMode="auto">
          <a:xfrm>
            <a:off x="2133600" y="4364616"/>
            <a:ext cx="533400" cy="609600"/>
          </a:xfrm>
          <a:prstGeom prst="rect">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cxnSp>
        <p:nvCxnSpPr>
          <p:cNvPr id="38" name="直接箭头连接符 37"/>
          <p:cNvCxnSpPr/>
          <p:nvPr/>
        </p:nvCxnSpPr>
        <p:spPr>
          <a:xfrm>
            <a:off x="1600200" y="4745616"/>
            <a:ext cx="533400" cy="1588"/>
          </a:xfrm>
          <a:prstGeom prst="straightConnector1">
            <a:avLst/>
          </a:prstGeom>
          <a:ln w="34925">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nvGrpSpPr>
          <p:cNvPr id="39" name="组合 438"/>
          <p:cNvGrpSpPr/>
          <p:nvPr/>
        </p:nvGrpSpPr>
        <p:grpSpPr>
          <a:xfrm>
            <a:off x="1524000" y="2993016"/>
            <a:ext cx="762794" cy="1372394"/>
            <a:chOff x="837406" y="2514600"/>
            <a:chExt cx="534194" cy="991394"/>
          </a:xfrm>
        </p:grpSpPr>
        <p:cxnSp>
          <p:nvCxnSpPr>
            <p:cNvPr id="40" name="直接箭头连接符 39"/>
            <p:cNvCxnSpPr/>
            <p:nvPr/>
          </p:nvCxnSpPr>
          <p:spPr>
            <a:xfrm rot="16200000" flipV="1">
              <a:off x="1104900" y="3238500"/>
              <a:ext cx="457200" cy="76200"/>
            </a:xfrm>
            <a:prstGeom prst="straightConnector1">
              <a:avLst/>
            </a:prstGeom>
            <a:ln w="34925">
              <a:solidFill>
                <a:srgbClr val="7030A0"/>
              </a:solidFill>
              <a:tailEnd type="none"/>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rot="16200000" flipV="1">
              <a:off x="800100" y="2552700"/>
              <a:ext cx="533400" cy="457200"/>
            </a:xfrm>
            <a:prstGeom prst="straightConnector1">
              <a:avLst/>
            </a:prstGeom>
            <a:ln w="34925">
              <a:solidFill>
                <a:srgbClr val="7030A0"/>
              </a:solidFill>
              <a:tailEnd type="non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rot="5400000" flipH="1" flipV="1">
              <a:off x="342900" y="3009900"/>
              <a:ext cx="990600" cy="1588"/>
            </a:xfrm>
            <a:prstGeom prst="straightConnector1">
              <a:avLst/>
            </a:prstGeom>
            <a:ln w="34925">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43" name="矩形 42"/>
          <p:cNvSpPr/>
          <p:nvPr/>
        </p:nvSpPr>
        <p:spPr bwMode="auto">
          <a:xfrm>
            <a:off x="3124200" y="4364616"/>
            <a:ext cx="533400" cy="609600"/>
          </a:xfrm>
          <a:prstGeom prst="rect">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44" name="矩形 43"/>
          <p:cNvSpPr/>
          <p:nvPr/>
        </p:nvSpPr>
        <p:spPr bwMode="auto">
          <a:xfrm>
            <a:off x="3962400" y="4364616"/>
            <a:ext cx="533400" cy="609600"/>
          </a:xfrm>
          <a:prstGeom prst="rect">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45" name="矩形 44"/>
          <p:cNvSpPr/>
          <p:nvPr/>
        </p:nvSpPr>
        <p:spPr bwMode="auto">
          <a:xfrm>
            <a:off x="4800600" y="4364616"/>
            <a:ext cx="533400" cy="609600"/>
          </a:xfrm>
          <a:prstGeom prst="rect">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grpSp>
        <p:nvGrpSpPr>
          <p:cNvPr id="46" name="组合 448"/>
          <p:cNvGrpSpPr/>
          <p:nvPr/>
        </p:nvGrpSpPr>
        <p:grpSpPr>
          <a:xfrm>
            <a:off x="2514600" y="3678816"/>
            <a:ext cx="611188" cy="685800"/>
            <a:chOff x="1674812" y="3048000"/>
            <a:chExt cx="382588" cy="457994"/>
          </a:xfrm>
        </p:grpSpPr>
        <p:cxnSp>
          <p:nvCxnSpPr>
            <p:cNvPr id="47" name="直接连接符 46"/>
            <p:cNvCxnSpPr/>
            <p:nvPr/>
          </p:nvCxnSpPr>
          <p:spPr bwMode="auto">
            <a:xfrm rot="5400000" flipH="1" flipV="1">
              <a:off x="1446609" y="3276203"/>
              <a:ext cx="457994" cy="1588"/>
            </a:xfrm>
            <a:prstGeom prst="line">
              <a:avLst/>
            </a:prstGeom>
            <a:solidFill>
              <a:schemeClr val="accent1"/>
            </a:solidFill>
            <a:ln w="25400" cap="flat" cmpd="sng" algn="ctr">
              <a:solidFill>
                <a:srgbClr val="7030A0"/>
              </a:solidFill>
              <a:prstDash val="solid"/>
              <a:round/>
              <a:headEnd type="none" w="med" len="med"/>
              <a:tailEnd type="none" w="med" len="med"/>
            </a:ln>
            <a:effectLst/>
          </p:spPr>
        </p:cxnSp>
        <p:cxnSp>
          <p:nvCxnSpPr>
            <p:cNvPr id="48" name="直接箭头连接符 47"/>
            <p:cNvCxnSpPr/>
            <p:nvPr/>
          </p:nvCxnSpPr>
          <p:spPr>
            <a:xfrm rot="16200000" flipH="1">
              <a:off x="1638300" y="3086100"/>
              <a:ext cx="457200" cy="381000"/>
            </a:xfrm>
            <a:prstGeom prst="straightConnector1">
              <a:avLst/>
            </a:prstGeom>
            <a:ln w="34925">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9" name="组合 449"/>
          <p:cNvGrpSpPr/>
          <p:nvPr/>
        </p:nvGrpSpPr>
        <p:grpSpPr>
          <a:xfrm>
            <a:off x="1447800" y="2764416"/>
            <a:ext cx="1829594" cy="1600994"/>
            <a:chOff x="837406" y="2514600"/>
            <a:chExt cx="534194" cy="991394"/>
          </a:xfrm>
        </p:grpSpPr>
        <p:cxnSp>
          <p:nvCxnSpPr>
            <p:cNvPr id="50" name="直接箭头连接符 49"/>
            <p:cNvCxnSpPr/>
            <p:nvPr/>
          </p:nvCxnSpPr>
          <p:spPr>
            <a:xfrm rot="16200000" flipV="1">
              <a:off x="1104900" y="3238500"/>
              <a:ext cx="457200" cy="76200"/>
            </a:xfrm>
            <a:prstGeom prst="straightConnector1">
              <a:avLst/>
            </a:prstGeom>
            <a:ln w="34925">
              <a:solidFill>
                <a:srgbClr val="7030A0"/>
              </a:solidFill>
              <a:tailEnd type="none"/>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rot="16200000" flipV="1">
              <a:off x="800100" y="2552700"/>
              <a:ext cx="533400" cy="457200"/>
            </a:xfrm>
            <a:prstGeom prst="straightConnector1">
              <a:avLst/>
            </a:prstGeom>
            <a:ln w="34925">
              <a:solidFill>
                <a:srgbClr val="7030A0"/>
              </a:solidFill>
              <a:tailEnd type="none"/>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rot="5400000" flipH="1" flipV="1">
              <a:off x="342900" y="3009900"/>
              <a:ext cx="990600" cy="1588"/>
            </a:xfrm>
            <a:prstGeom prst="straightConnector1">
              <a:avLst/>
            </a:prstGeom>
            <a:ln w="34925">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53" name="组合 454"/>
          <p:cNvGrpSpPr/>
          <p:nvPr/>
        </p:nvGrpSpPr>
        <p:grpSpPr>
          <a:xfrm>
            <a:off x="3429000" y="3450216"/>
            <a:ext cx="611188" cy="914400"/>
            <a:chOff x="1674812" y="3048000"/>
            <a:chExt cx="382588" cy="457994"/>
          </a:xfrm>
        </p:grpSpPr>
        <p:cxnSp>
          <p:nvCxnSpPr>
            <p:cNvPr id="54" name="直接连接符 53"/>
            <p:cNvCxnSpPr/>
            <p:nvPr/>
          </p:nvCxnSpPr>
          <p:spPr bwMode="auto">
            <a:xfrm rot="5400000" flipH="1" flipV="1">
              <a:off x="1446609" y="3276203"/>
              <a:ext cx="457994" cy="1588"/>
            </a:xfrm>
            <a:prstGeom prst="line">
              <a:avLst/>
            </a:prstGeom>
            <a:solidFill>
              <a:schemeClr val="accent1"/>
            </a:solidFill>
            <a:ln w="25400" cap="flat" cmpd="sng" algn="ctr">
              <a:solidFill>
                <a:srgbClr val="7030A0"/>
              </a:solidFill>
              <a:prstDash val="solid"/>
              <a:round/>
              <a:headEnd type="none" w="med" len="med"/>
              <a:tailEnd type="none" w="med" len="med"/>
            </a:ln>
            <a:effectLst/>
          </p:spPr>
        </p:cxnSp>
        <p:cxnSp>
          <p:nvCxnSpPr>
            <p:cNvPr id="55" name="直接箭头连接符 54"/>
            <p:cNvCxnSpPr/>
            <p:nvPr/>
          </p:nvCxnSpPr>
          <p:spPr>
            <a:xfrm rot="16200000" flipH="1">
              <a:off x="1638300" y="3086100"/>
              <a:ext cx="457200" cy="381000"/>
            </a:xfrm>
            <a:prstGeom prst="straightConnector1">
              <a:avLst/>
            </a:prstGeom>
            <a:ln w="34925">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6" name="组合 457"/>
          <p:cNvGrpSpPr/>
          <p:nvPr/>
        </p:nvGrpSpPr>
        <p:grpSpPr>
          <a:xfrm>
            <a:off x="4267200" y="3221616"/>
            <a:ext cx="763588" cy="1143794"/>
            <a:chOff x="1674812" y="3048000"/>
            <a:chExt cx="382588" cy="457994"/>
          </a:xfrm>
        </p:grpSpPr>
        <p:cxnSp>
          <p:nvCxnSpPr>
            <p:cNvPr id="57" name="直接连接符 56"/>
            <p:cNvCxnSpPr/>
            <p:nvPr/>
          </p:nvCxnSpPr>
          <p:spPr bwMode="auto">
            <a:xfrm rot="5400000" flipH="1" flipV="1">
              <a:off x="1446609" y="3276203"/>
              <a:ext cx="457994" cy="1588"/>
            </a:xfrm>
            <a:prstGeom prst="line">
              <a:avLst/>
            </a:prstGeom>
            <a:solidFill>
              <a:schemeClr val="accent1"/>
            </a:solidFill>
            <a:ln w="25400" cap="flat" cmpd="sng" algn="ctr">
              <a:solidFill>
                <a:srgbClr val="7030A0"/>
              </a:solidFill>
              <a:prstDash val="solid"/>
              <a:round/>
              <a:headEnd type="none" w="med" len="med"/>
              <a:tailEnd type="none" w="med" len="med"/>
            </a:ln>
            <a:effectLst/>
          </p:spPr>
        </p:cxnSp>
        <p:cxnSp>
          <p:nvCxnSpPr>
            <p:cNvPr id="58" name="直接箭头连接符 57"/>
            <p:cNvCxnSpPr/>
            <p:nvPr/>
          </p:nvCxnSpPr>
          <p:spPr>
            <a:xfrm rot="16200000" flipH="1">
              <a:off x="1638300" y="3086100"/>
              <a:ext cx="457200" cy="381000"/>
            </a:xfrm>
            <a:prstGeom prst="straightConnector1">
              <a:avLst/>
            </a:prstGeom>
            <a:ln w="34925">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9" name="组合 58"/>
          <p:cNvGrpSpPr/>
          <p:nvPr/>
        </p:nvGrpSpPr>
        <p:grpSpPr>
          <a:xfrm>
            <a:off x="4800600" y="3983616"/>
            <a:ext cx="642942" cy="655084"/>
            <a:chOff x="4933952" y="5638800"/>
            <a:chExt cx="642942" cy="655084"/>
          </a:xfrm>
        </p:grpSpPr>
        <p:pic>
          <p:nvPicPr>
            <p:cNvPr id="60" name="Picture 5"/>
            <p:cNvPicPr>
              <a:picLocks noChangeAspect="1" noChangeArrowheads="1"/>
            </p:cNvPicPr>
            <p:nvPr/>
          </p:nvPicPr>
          <p:blipFill>
            <a:blip r:embed="rId3"/>
            <a:srcRect/>
            <a:stretch>
              <a:fillRect/>
            </a:stretch>
          </p:blipFill>
          <p:spPr bwMode="auto">
            <a:xfrm>
              <a:off x="5076827" y="5638800"/>
              <a:ext cx="346985" cy="357190"/>
            </a:xfrm>
            <a:prstGeom prst="rect">
              <a:avLst/>
            </a:prstGeom>
            <a:noFill/>
            <a:ln w="9525">
              <a:noFill/>
              <a:miter lim="800000"/>
              <a:headEnd/>
              <a:tailEnd/>
            </a:ln>
          </p:spPr>
        </p:pic>
        <p:sp>
          <p:nvSpPr>
            <p:cNvPr id="61" name="TextBox 60"/>
            <p:cNvSpPr txBox="1"/>
            <p:nvPr/>
          </p:nvSpPr>
          <p:spPr>
            <a:xfrm>
              <a:off x="4933952" y="5924552"/>
              <a:ext cx="642942" cy="369332"/>
            </a:xfrm>
            <a:prstGeom prst="rect">
              <a:avLst/>
            </a:prstGeom>
            <a:noFill/>
          </p:spPr>
          <p:txBody>
            <a:bodyPr wrap="square" rtlCol="0">
              <a:spAutoFit/>
            </a:bodyPr>
            <a:lstStyle/>
            <a:p>
              <a:r>
                <a:rPr lang="en-US" altLang="zh-CN" dirty="0" smtClean="0"/>
                <a:t>A1.2</a:t>
              </a:r>
              <a:endParaRPr lang="zh-CN" altLang="en-US" dirty="0"/>
            </a:p>
          </p:txBody>
        </p:sp>
      </p:grpSp>
      <p:grpSp>
        <p:nvGrpSpPr>
          <p:cNvPr id="62" name="组合 61"/>
          <p:cNvGrpSpPr/>
          <p:nvPr/>
        </p:nvGrpSpPr>
        <p:grpSpPr>
          <a:xfrm>
            <a:off x="4876800" y="3907416"/>
            <a:ext cx="642942" cy="655084"/>
            <a:chOff x="4933952" y="5638800"/>
            <a:chExt cx="642942" cy="655084"/>
          </a:xfrm>
        </p:grpSpPr>
        <p:pic>
          <p:nvPicPr>
            <p:cNvPr id="63" name="Picture 5"/>
            <p:cNvPicPr>
              <a:picLocks noChangeAspect="1" noChangeArrowheads="1"/>
            </p:cNvPicPr>
            <p:nvPr/>
          </p:nvPicPr>
          <p:blipFill>
            <a:blip r:embed="rId3"/>
            <a:srcRect/>
            <a:stretch>
              <a:fillRect/>
            </a:stretch>
          </p:blipFill>
          <p:spPr bwMode="auto">
            <a:xfrm>
              <a:off x="5076827" y="5638800"/>
              <a:ext cx="346985" cy="357190"/>
            </a:xfrm>
            <a:prstGeom prst="rect">
              <a:avLst/>
            </a:prstGeom>
            <a:noFill/>
            <a:ln w="9525">
              <a:noFill/>
              <a:miter lim="800000"/>
              <a:headEnd/>
              <a:tailEnd/>
            </a:ln>
          </p:spPr>
        </p:pic>
        <p:sp>
          <p:nvSpPr>
            <p:cNvPr id="64" name="TextBox 63"/>
            <p:cNvSpPr txBox="1"/>
            <p:nvPr/>
          </p:nvSpPr>
          <p:spPr>
            <a:xfrm>
              <a:off x="4933952" y="5924552"/>
              <a:ext cx="642942" cy="369332"/>
            </a:xfrm>
            <a:prstGeom prst="rect">
              <a:avLst/>
            </a:prstGeom>
            <a:noFill/>
          </p:spPr>
          <p:txBody>
            <a:bodyPr wrap="square" rtlCol="0">
              <a:spAutoFit/>
            </a:bodyPr>
            <a:lstStyle/>
            <a:p>
              <a:r>
                <a:rPr lang="en-US" altLang="zh-CN" dirty="0" smtClean="0"/>
                <a:t>A1.2</a:t>
              </a:r>
              <a:endParaRPr lang="zh-CN" altLang="en-US" dirty="0"/>
            </a:p>
          </p:txBody>
        </p:sp>
      </p:grpSp>
      <p:grpSp>
        <p:nvGrpSpPr>
          <p:cNvPr id="65" name="组合 64"/>
          <p:cNvGrpSpPr/>
          <p:nvPr/>
        </p:nvGrpSpPr>
        <p:grpSpPr>
          <a:xfrm>
            <a:off x="4800600" y="3983616"/>
            <a:ext cx="642942" cy="655084"/>
            <a:chOff x="4933952" y="5638800"/>
            <a:chExt cx="642942" cy="655084"/>
          </a:xfrm>
        </p:grpSpPr>
        <p:pic>
          <p:nvPicPr>
            <p:cNvPr id="66" name="Picture 5"/>
            <p:cNvPicPr>
              <a:picLocks noChangeAspect="1" noChangeArrowheads="1"/>
            </p:cNvPicPr>
            <p:nvPr/>
          </p:nvPicPr>
          <p:blipFill>
            <a:blip r:embed="rId3"/>
            <a:srcRect/>
            <a:stretch>
              <a:fillRect/>
            </a:stretch>
          </p:blipFill>
          <p:spPr bwMode="auto">
            <a:xfrm>
              <a:off x="5076827" y="5638800"/>
              <a:ext cx="346985" cy="357190"/>
            </a:xfrm>
            <a:prstGeom prst="rect">
              <a:avLst/>
            </a:prstGeom>
            <a:noFill/>
            <a:ln w="9525">
              <a:noFill/>
              <a:miter lim="800000"/>
              <a:headEnd/>
              <a:tailEnd/>
            </a:ln>
          </p:spPr>
        </p:pic>
        <p:sp>
          <p:nvSpPr>
            <p:cNvPr id="67" name="TextBox 66"/>
            <p:cNvSpPr txBox="1"/>
            <p:nvPr/>
          </p:nvSpPr>
          <p:spPr>
            <a:xfrm>
              <a:off x="4933952" y="5924552"/>
              <a:ext cx="642942" cy="369332"/>
            </a:xfrm>
            <a:prstGeom prst="rect">
              <a:avLst/>
            </a:prstGeom>
            <a:noFill/>
          </p:spPr>
          <p:txBody>
            <a:bodyPr wrap="square" rtlCol="0">
              <a:spAutoFit/>
            </a:bodyPr>
            <a:lstStyle/>
            <a:p>
              <a:r>
                <a:rPr lang="en-US" altLang="zh-CN" dirty="0" smtClean="0"/>
                <a:t>A1.2</a:t>
              </a:r>
              <a:endParaRPr lang="zh-CN" altLang="en-US" dirty="0"/>
            </a:p>
          </p:txBody>
        </p:sp>
      </p:grpSp>
      <p:grpSp>
        <p:nvGrpSpPr>
          <p:cNvPr id="68" name="组合 67"/>
          <p:cNvGrpSpPr/>
          <p:nvPr/>
        </p:nvGrpSpPr>
        <p:grpSpPr>
          <a:xfrm>
            <a:off x="4843458" y="4136016"/>
            <a:ext cx="642942" cy="655084"/>
            <a:chOff x="4933952" y="5638800"/>
            <a:chExt cx="642942" cy="655084"/>
          </a:xfrm>
        </p:grpSpPr>
        <p:pic>
          <p:nvPicPr>
            <p:cNvPr id="69" name="Picture 5"/>
            <p:cNvPicPr>
              <a:picLocks noChangeAspect="1" noChangeArrowheads="1"/>
            </p:cNvPicPr>
            <p:nvPr/>
          </p:nvPicPr>
          <p:blipFill>
            <a:blip r:embed="rId3"/>
            <a:srcRect/>
            <a:stretch>
              <a:fillRect/>
            </a:stretch>
          </p:blipFill>
          <p:spPr bwMode="auto">
            <a:xfrm>
              <a:off x="5076827" y="5638800"/>
              <a:ext cx="346985" cy="357190"/>
            </a:xfrm>
            <a:prstGeom prst="rect">
              <a:avLst/>
            </a:prstGeom>
            <a:noFill/>
            <a:ln w="9525">
              <a:noFill/>
              <a:miter lim="800000"/>
              <a:headEnd/>
              <a:tailEnd/>
            </a:ln>
          </p:spPr>
        </p:pic>
        <p:sp>
          <p:nvSpPr>
            <p:cNvPr id="70" name="TextBox 69"/>
            <p:cNvSpPr txBox="1"/>
            <p:nvPr/>
          </p:nvSpPr>
          <p:spPr>
            <a:xfrm>
              <a:off x="4933952" y="5924552"/>
              <a:ext cx="642942" cy="369332"/>
            </a:xfrm>
            <a:prstGeom prst="rect">
              <a:avLst/>
            </a:prstGeom>
            <a:noFill/>
          </p:spPr>
          <p:txBody>
            <a:bodyPr wrap="square" rtlCol="0">
              <a:spAutoFit/>
            </a:bodyPr>
            <a:lstStyle/>
            <a:p>
              <a:r>
                <a:rPr lang="en-US" altLang="zh-CN" dirty="0" smtClean="0"/>
                <a:t>A1.2</a:t>
              </a:r>
              <a:endParaRPr lang="zh-CN" altLang="en-US" dirty="0"/>
            </a:p>
          </p:txBody>
        </p:sp>
      </p:grpSp>
      <p:grpSp>
        <p:nvGrpSpPr>
          <p:cNvPr id="71" name="组合 70"/>
          <p:cNvGrpSpPr/>
          <p:nvPr/>
        </p:nvGrpSpPr>
        <p:grpSpPr>
          <a:xfrm>
            <a:off x="4953000" y="3983616"/>
            <a:ext cx="642942" cy="655084"/>
            <a:chOff x="4933952" y="5638800"/>
            <a:chExt cx="642942" cy="655084"/>
          </a:xfrm>
        </p:grpSpPr>
        <p:pic>
          <p:nvPicPr>
            <p:cNvPr id="72" name="Picture 5"/>
            <p:cNvPicPr>
              <a:picLocks noChangeAspect="1" noChangeArrowheads="1"/>
            </p:cNvPicPr>
            <p:nvPr/>
          </p:nvPicPr>
          <p:blipFill>
            <a:blip r:embed="rId3"/>
            <a:srcRect/>
            <a:stretch>
              <a:fillRect/>
            </a:stretch>
          </p:blipFill>
          <p:spPr bwMode="auto">
            <a:xfrm>
              <a:off x="5076827" y="5638800"/>
              <a:ext cx="346985" cy="357190"/>
            </a:xfrm>
            <a:prstGeom prst="rect">
              <a:avLst/>
            </a:prstGeom>
            <a:noFill/>
            <a:ln w="9525">
              <a:noFill/>
              <a:miter lim="800000"/>
              <a:headEnd/>
              <a:tailEnd/>
            </a:ln>
          </p:spPr>
        </p:pic>
        <p:sp>
          <p:nvSpPr>
            <p:cNvPr id="73" name="TextBox 72"/>
            <p:cNvSpPr txBox="1"/>
            <p:nvPr/>
          </p:nvSpPr>
          <p:spPr>
            <a:xfrm>
              <a:off x="4933952" y="5924552"/>
              <a:ext cx="642942" cy="369332"/>
            </a:xfrm>
            <a:prstGeom prst="rect">
              <a:avLst/>
            </a:prstGeom>
            <a:noFill/>
          </p:spPr>
          <p:txBody>
            <a:bodyPr wrap="square" rtlCol="0">
              <a:spAutoFit/>
            </a:bodyPr>
            <a:lstStyle/>
            <a:p>
              <a:r>
                <a:rPr lang="en-US" altLang="zh-CN" dirty="0" smtClean="0"/>
                <a:t>A1.2</a:t>
              </a:r>
              <a:endParaRPr lang="zh-CN" altLang="en-US" dirty="0"/>
            </a:p>
          </p:txBody>
        </p:sp>
      </p:grpSp>
      <p:sp>
        <p:nvSpPr>
          <p:cNvPr id="75" name="标题 1"/>
          <p:cNvSpPr txBox="1">
            <a:spLocks/>
          </p:cNvSpPr>
          <p:nvPr/>
        </p:nvSpPr>
        <p:spPr>
          <a:xfrm>
            <a:off x="1285852" y="285728"/>
            <a:ext cx="7358114" cy="428628"/>
          </a:xfrm>
          <a:prstGeom prst="rect">
            <a:avLst/>
          </a:prstGeom>
        </p:spPr>
        <p:txBody>
          <a:bodyPr>
            <a:normAutofit fontScale="75000" lnSpcReduction="20000"/>
          </a:bodyPr>
          <a:lstStyle/>
          <a:p>
            <a:pPr lvl="0" algn="ctr">
              <a:spcBef>
                <a:spcPct val="0"/>
              </a:spcBef>
            </a:pPr>
            <a:r>
              <a:rPr lang="en-US" altLang="zh-CN" sz="3600" dirty="0" smtClean="0">
                <a:latin typeface="华文琥珀" pitchFamily="2" charset="-122"/>
                <a:ea typeface="华文琥珀" pitchFamily="2" charset="-122"/>
              </a:rPr>
              <a:t>PLM</a:t>
            </a:r>
            <a:r>
              <a:rPr lang="zh-CN" altLang="en-US" sz="3600" dirty="0" smtClean="0">
                <a:latin typeface="华文琥珀" pitchFamily="2" charset="-122"/>
                <a:ea typeface="华文琥珀" pitchFamily="2" charset="-122"/>
              </a:rPr>
              <a:t>核心：产品数据管理与过程管理</a:t>
            </a:r>
            <a:endParaRPr kumimoji="0" lang="zh-CN" altLang="en-US" sz="3600" b="0" i="0" u="none" strike="noStrike" kern="1200" cap="none" spc="0" normalizeH="0" baseline="0" noProof="0" dirty="0">
              <a:ln>
                <a:noFill/>
              </a:ln>
              <a:solidFill>
                <a:schemeClr val="tx1"/>
              </a:solidFill>
              <a:effectLst/>
              <a:uLnTx/>
              <a:uFillTx/>
              <a:latin typeface="华文琥珀" pitchFamily="2" charset="-122"/>
              <a:ea typeface="华文琥珀" pitchFamily="2" charset="-122"/>
              <a:cs typeface="+mj-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5"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heckerboard(across)">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childTnLst>
                          </p:cTn>
                        </p:par>
                        <p:par>
                          <p:cTn id="20" fill="hold">
                            <p:stCondLst>
                              <p:cond delay="1000"/>
                            </p:stCondLst>
                            <p:childTnLst>
                              <p:par>
                                <p:cTn id="21" presetID="22" presetClass="entr" presetSubtype="2"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right)">
                                      <p:cBhvr>
                                        <p:cTn id="23" dur="500"/>
                                        <p:tgtEl>
                                          <p:spTgt spid="39"/>
                                        </p:tgtEl>
                                      </p:cBhvr>
                                    </p:animEffect>
                                  </p:childTnLst>
                                </p:cTn>
                              </p:par>
                              <p:par>
                                <p:cTn id="24" presetID="1" presetClass="exit" presetSubtype="0" fill="hold" nodeType="withEffect">
                                  <p:stCondLst>
                                    <p:cond delay="0"/>
                                  </p:stCondLst>
                                  <p:childTnLst>
                                    <p:set>
                                      <p:cBhvr>
                                        <p:cTn id="25" dur="1" fill="hold">
                                          <p:stCondLst>
                                            <p:cond delay="0"/>
                                          </p:stCondLst>
                                        </p:cTn>
                                        <p:tgtEl>
                                          <p:spTgt spid="38"/>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36"/>
                                        </p:tgtEl>
                                        <p:attrNameLst>
                                          <p:attrName>style.visibility</p:attrName>
                                        </p:attrNameLst>
                                      </p:cBhvr>
                                      <p:to>
                                        <p:strVal val="hidden"/>
                                      </p:to>
                                    </p:set>
                                  </p:childTnLst>
                                </p:cTn>
                              </p:par>
                            </p:childTnLst>
                          </p:cTn>
                        </p:par>
                        <p:par>
                          <p:cTn id="28" fill="hold">
                            <p:stCondLst>
                              <p:cond delay="1500"/>
                            </p:stCondLst>
                            <p:childTnLst>
                              <p:par>
                                <p:cTn id="29" presetID="22" presetClass="entr" presetSubtype="1" fill="hold" grpId="2"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par>
                                <p:cTn id="32" presetID="22" presetClass="entr" presetSubtype="8"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37"/>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39"/>
                                        </p:tgtEl>
                                        <p:attrNameLst>
                                          <p:attrName>style.visibility</p:attrName>
                                        </p:attrNameLst>
                                      </p:cBhvr>
                                      <p:to>
                                        <p:strVal val="hidden"/>
                                      </p:to>
                                    </p:set>
                                  </p:childTnLst>
                                </p:cTn>
                              </p:par>
                            </p:childTnLst>
                          </p:cTn>
                        </p:par>
                        <p:par>
                          <p:cTn id="41" fill="hold">
                            <p:stCondLst>
                              <p:cond delay="0"/>
                            </p:stCondLst>
                            <p:childTnLst>
                              <p:par>
                                <p:cTn id="42" presetID="22" presetClass="entr" presetSubtype="8" fill="hold"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left)">
                                      <p:cBhvr>
                                        <p:cTn id="44" dur="500"/>
                                        <p:tgtEl>
                                          <p:spTgt spid="38"/>
                                        </p:tgtEl>
                                      </p:cBhvr>
                                    </p:animEffect>
                                  </p:childTnLst>
                                </p:cTn>
                              </p:par>
                              <p:par>
                                <p:cTn id="45" presetID="22" presetClass="entr" presetSubtype="8" fill="hold" grpId="2"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left)">
                                      <p:cBhvr>
                                        <p:cTn id="52" dur="500"/>
                                        <p:tgtEl>
                                          <p:spTgt spid="46"/>
                                        </p:tgtEl>
                                      </p:cBhvr>
                                    </p:animEffect>
                                  </p:childTnLst>
                                </p:cTn>
                              </p:par>
                              <p:par>
                                <p:cTn id="53" presetID="1" presetClass="exit" presetSubtype="0" fill="hold" grpId="3" nodeType="withEffect">
                                  <p:stCondLst>
                                    <p:cond delay="0"/>
                                  </p:stCondLst>
                                  <p:childTnLst>
                                    <p:set>
                                      <p:cBhvr>
                                        <p:cTn id="54" dur="1" fill="hold">
                                          <p:stCondLst>
                                            <p:cond delay="0"/>
                                          </p:stCondLst>
                                        </p:cTn>
                                        <p:tgtEl>
                                          <p:spTgt spid="36"/>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38"/>
                                        </p:tgtEl>
                                        <p:attrNameLst>
                                          <p:attrName>style.visibility</p:attrName>
                                        </p:attrNameLst>
                                      </p:cBhvr>
                                      <p:to>
                                        <p:strVal val="hidden"/>
                                      </p:to>
                                    </p:set>
                                  </p:childTnLst>
                                </p:cTn>
                              </p:par>
                              <p:par>
                                <p:cTn id="57" presetID="22" presetClass="entr" presetSubtype="8"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500"/>
                                        <p:tgtEl>
                                          <p:spTgt spid="43"/>
                                        </p:tgtEl>
                                      </p:cBhvr>
                                    </p:animEffect>
                                  </p:childTnLst>
                                </p:cTn>
                              </p:par>
                              <p:par>
                                <p:cTn id="60" presetID="22" presetClass="entr" presetSubtype="2" fill="hold"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wipe(right)">
                                      <p:cBhvr>
                                        <p:cTn id="62" dur="500"/>
                                        <p:tgtEl>
                                          <p:spTgt spid="49"/>
                                        </p:tgtEl>
                                      </p:cBhvr>
                                    </p:animEffect>
                                  </p:childTnLst>
                                </p:cTn>
                              </p:par>
                              <p:par>
                                <p:cTn id="63" presetID="1" presetClass="exit" presetSubtype="0" fill="hold" grpId="3" nodeType="withEffect">
                                  <p:stCondLst>
                                    <p:cond delay="0"/>
                                  </p:stCondLst>
                                  <p:childTnLst>
                                    <p:set>
                                      <p:cBhvr>
                                        <p:cTn id="64" dur="1" fill="hold">
                                          <p:stCondLst>
                                            <p:cond delay="0"/>
                                          </p:stCondLst>
                                        </p:cTn>
                                        <p:tgtEl>
                                          <p:spTgt spid="37"/>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46"/>
                                        </p:tgtEl>
                                        <p:attrNameLst>
                                          <p:attrName>style.visibility</p:attrName>
                                        </p:attrNameLst>
                                      </p:cBhvr>
                                      <p:to>
                                        <p:strVal val="hidden"/>
                                      </p:to>
                                    </p:set>
                                  </p:childTnLst>
                                </p:cTn>
                              </p:par>
                            </p:childTnLst>
                          </p:cTn>
                        </p:par>
                        <p:par>
                          <p:cTn id="67" fill="hold">
                            <p:stCondLst>
                              <p:cond delay="500"/>
                            </p:stCondLst>
                            <p:childTnLst>
                              <p:par>
                                <p:cTn id="68" presetID="22" presetClass="entr" presetSubtype="8" fill="hold" grpId="4" nodeType="after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wipe(left)">
                                      <p:cBhvr>
                                        <p:cTn id="70" dur="500"/>
                                        <p:tgtEl>
                                          <p:spTgt spid="36"/>
                                        </p:tgtEl>
                                      </p:cBhvr>
                                    </p:animEffect>
                                  </p:childTnLst>
                                </p:cTn>
                              </p:par>
                              <p:par>
                                <p:cTn id="71" presetID="22" presetClass="entr" presetSubtype="8" fill="hold" nodeType="with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wipe(left)">
                                      <p:cBhvr>
                                        <p:cTn id="73" dur="500"/>
                                        <p:tgtEl>
                                          <p:spTgt spid="15"/>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500"/>
                                        <p:tgtEl>
                                          <p:spTgt spid="34"/>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wipe(left)">
                                      <p:cBhvr>
                                        <p:cTn id="81" dur="500"/>
                                        <p:tgtEl>
                                          <p:spTgt spid="38"/>
                                        </p:tgtEl>
                                      </p:cBhvr>
                                    </p:animEffect>
                                  </p:childTnLst>
                                </p:cTn>
                              </p:par>
                              <p:par>
                                <p:cTn id="82" presetID="1" presetClass="exit" presetSubtype="0" fill="hold" nodeType="withEffect">
                                  <p:stCondLst>
                                    <p:cond delay="0"/>
                                  </p:stCondLst>
                                  <p:childTnLst>
                                    <p:set>
                                      <p:cBhvr>
                                        <p:cTn id="83" dur="1" fill="hold">
                                          <p:stCondLst>
                                            <p:cond delay="0"/>
                                          </p:stCondLst>
                                        </p:cTn>
                                        <p:tgtEl>
                                          <p:spTgt spid="46"/>
                                        </p:tgtEl>
                                        <p:attrNameLst>
                                          <p:attrName>style.visibility</p:attrName>
                                        </p:attrNameLst>
                                      </p:cBhvr>
                                      <p:to>
                                        <p:strVal val="hidden"/>
                                      </p:to>
                                    </p:set>
                                  </p:childTnLst>
                                </p:cTn>
                              </p:par>
                              <p:par>
                                <p:cTn id="84" presetID="1" presetClass="exit" presetSubtype="0" fill="hold" nodeType="withEffect">
                                  <p:stCondLst>
                                    <p:cond delay="0"/>
                                  </p:stCondLst>
                                  <p:childTnLst>
                                    <p:set>
                                      <p:cBhvr>
                                        <p:cTn id="85" dur="1" fill="hold">
                                          <p:stCondLst>
                                            <p:cond delay="0"/>
                                          </p:stCondLst>
                                        </p:cTn>
                                        <p:tgtEl>
                                          <p:spTgt spid="49"/>
                                        </p:tgtEl>
                                        <p:attrNameLst>
                                          <p:attrName>style.visibility</p:attrName>
                                        </p:attrNameLst>
                                      </p:cBhvr>
                                      <p:to>
                                        <p:strVal val="hidden"/>
                                      </p:to>
                                    </p:set>
                                  </p:childTnLst>
                                </p:cTn>
                              </p:par>
                              <p:par>
                                <p:cTn id="86" presetID="1" presetClass="exit" presetSubtype="0" fill="hold" grpId="2" nodeType="withEffect">
                                  <p:stCondLst>
                                    <p:cond delay="0"/>
                                  </p:stCondLst>
                                  <p:childTnLst>
                                    <p:set>
                                      <p:cBhvr>
                                        <p:cTn id="87" dur="1" fill="hold">
                                          <p:stCondLst>
                                            <p:cond delay="0"/>
                                          </p:stCondLst>
                                        </p:cTn>
                                        <p:tgtEl>
                                          <p:spTgt spid="43"/>
                                        </p:tgtEl>
                                        <p:attrNameLst>
                                          <p:attrName>style.visibility</p:attrName>
                                        </p:attrNameLst>
                                      </p:cBhvr>
                                      <p:to>
                                        <p:strVal val="hidden"/>
                                      </p:to>
                                    </p:set>
                                  </p:childTnLst>
                                </p:cTn>
                              </p:par>
                              <p:par>
                                <p:cTn id="88" presetID="22" presetClass="entr" presetSubtype="8" fill="hold" grpId="4" nodeType="with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wipe(left)">
                                      <p:cBhvr>
                                        <p:cTn id="90" dur="500"/>
                                        <p:tgtEl>
                                          <p:spTgt spid="37"/>
                                        </p:tgtEl>
                                      </p:cBhvr>
                                    </p:animEffect>
                                  </p:childTnLst>
                                </p:cTn>
                              </p:par>
                              <p:par>
                                <p:cTn id="91" presetID="22" presetClass="entr" presetSubtype="8" fill="hold" nodeType="with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wipe(left)">
                                      <p:cBhvr>
                                        <p:cTn id="93" dur="500"/>
                                        <p:tgtEl>
                                          <p:spTgt spid="46"/>
                                        </p:tgtEl>
                                      </p:cBhvr>
                                    </p:animEffect>
                                  </p:childTnLst>
                                </p:cTn>
                              </p:par>
                              <p:par>
                                <p:cTn id="94" presetID="22" presetClass="entr" presetSubtype="8" fill="hold" grpId="1" nodeType="with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wipe(left)">
                                      <p:cBhvr>
                                        <p:cTn id="96" dur="500"/>
                                        <p:tgtEl>
                                          <p:spTgt spid="43"/>
                                        </p:tgtEl>
                                      </p:cBhvr>
                                    </p:animEffect>
                                  </p:childTnLst>
                                </p:cTn>
                              </p:par>
                              <p:par>
                                <p:cTn id="97" presetID="1" presetClass="exit" presetSubtype="0" fill="hold" grpId="5" nodeType="withEffect">
                                  <p:stCondLst>
                                    <p:cond delay="0"/>
                                  </p:stCondLst>
                                  <p:childTnLst>
                                    <p:set>
                                      <p:cBhvr>
                                        <p:cTn id="98" dur="1" fill="hold">
                                          <p:stCondLst>
                                            <p:cond delay="0"/>
                                          </p:stCondLst>
                                        </p:cTn>
                                        <p:tgtEl>
                                          <p:spTgt spid="36"/>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38"/>
                                        </p:tgtEl>
                                        <p:attrNameLst>
                                          <p:attrName>style.visibility</p:attrName>
                                        </p:attrNameLst>
                                      </p:cBhvr>
                                      <p:to>
                                        <p:strVal val="hidden"/>
                                      </p:to>
                                    </p:set>
                                  </p:childTnLst>
                                </p:cTn>
                              </p:par>
                              <p:par>
                                <p:cTn id="101" presetID="22" presetClass="entr" presetSubtype="8" fill="hold" nodeType="withEffect">
                                  <p:stCondLst>
                                    <p:cond delay="0"/>
                                  </p:stCondLst>
                                  <p:childTnLst>
                                    <p:set>
                                      <p:cBhvr>
                                        <p:cTn id="102" dur="1" fill="hold">
                                          <p:stCondLst>
                                            <p:cond delay="0"/>
                                          </p:stCondLst>
                                        </p:cTn>
                                        <p:tgtEl>
                                          <p:spTgt spid="53"/>
                                        </p:tgtEl>
                                        <p:attrNameLst>
                                          <p:attrName>style.visibility</p:attrName>
                                        </p:attrNameLst>
                                      </p:cBhvr>
                                      <p:to>
                                        <p:strVal val="visible"/>
                                      </p:to>
                                    </p:set>
                                    <p:animEffect transition="in" filter="wipe(left)">
                                      <p:cBhvr>
                                        <p:cTn id="103" dur="500"/>
                                        <p:tgtEl>
                                          <p:spTgt spid="53"/>
                                        </p:tgtEl>
                                      </p:cBhvr>
                                    </p:animEffect>
                                  </p:childTnLst>
                                </p:cTn>
                              </p:par>
                              <p:par>
                                <p:cTn id="104" presetID="1" presetClass="exit" presetSubtype="0" fill="hold" nodeType="withEffect">
                                  <p:stCondLst>
                                    <p:cond delay="0"/>
                                  </p:stCondLst>
                                  <p:childTnLst>
                                    <p:set>
                                      <p:cBhvr>
                                        <p:cTn id="105" dur="1" fill="hold">
                                          <p:stCondLst>
                                            <p:cond delay="0"/>
                                          </p:stCondLst>
                                        </p:cTn>
                                        <p:tgtEl>
                                          <p:spTgt spid="53"/>
                                        </p:tgtEl>
                                        <p:attrNameLst>
                                          <p:attrName>style.visibility</p:attrName>
                                        </p:attrNameLst>
                                      </p:cBhvr>
                                      <p:to>
                                        <p:strVal val="hidden"/>
                                      </p:to>
                                    </p:set>
                                  </p:childTnLst>
                                </p:cTn>
                              </p:par>
                              <p:par>
                                <p:cTn id="106" presetID="1" presetClass="exit" presetSubtype="0" fill="hold" nodeType="withEffect">
                                  <p:stCondLst>
                                    <p:cond delay="0"/>
                                  </p:stCondLst>
                                  <p:childTnLst>
                                    <p:set>
                                      <p:cBhvr>
                                        <p:cTn id="107" dur="1" fill="hold">
                                          <p:stCondLst>
                                            <p:cond delay="0"/>
                                          </p:stCondLst>
                                        </p:cTn>
                                        <p:tgtEl>
                                          <p:spTgt spid="53"/>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wipe(left)">
                                      <p:cBhvr>
                                        <p:cTn id="112" dur="500"/>
                                        <p:tgtEl>
                                          <p:spTgt spid="53"/>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44"/>
                                        </p:tgtEl>
                                        <p:attrNameLst>
                                          <p:attrName>style.visibility</p:attrName>
                                        </p:attrNameLst>
                                      </p:cBhvr>
                                      <p:to>
                                        <p:strVal val="visible"/>
                                      </p:to>
                                    </p:set>
                                    <p:animEffect transition="in" filter="wipe(left)">
                                      <p:cBhvr>
                                        <p:cTn id="115" dur="500"/>
                                        <p:tgtEl>
                                          <p:spTgt spid="44"/>
                                        </p:tgtEl>
                                      </p:cBhvr>
                                    </p:animEffect>
                                  </p:childTnLst>
                                </p:cTn>
                              </p:par>
                              <p:par>
                                <p:cTn id="116" presetID="1" presetClass="exit" presetSubtype="0" fill="hold" nodeType="withEffect">
                                  <p:stCondLst>
                                    <p:cond delay="0"/>
                                  </p:stCondLst>
                                  <p:childTnLst>
                                    <p:set>
                                      <p:cBhvr>
                                        <p:cTn id="117" dur="1" fill="hold">
                                          <p:stCondLst>
                                            <p:cond delay="0"/>
                                          </p:stCondLst>
                                        </p:cTn>
                                        <p:tgtEl>
                                          <p:spTgt spid="46"/>
                                        </p:tgtEl>
                                        <p:attrNameLst>
                                          <p:attrName>style.visibility</p:attrName>
                                        </p:attrNameLst>
                                      </p:cBhvr>
                                      <p:to>
                                        <p:strVal val="hidden"/>
                                      </p:to>
                                    </p:set>
                                  </p:childTnLst>
                                </p:cTn>
                              </p:par>
                              <p:par>
                                <p:cTn id="118" presetID="1" presetClass="exit" presetSubtype="0" fill="hold" grpId="5" nodeType="withEffect">
                                  <p:stCondLst>
                                    <p:cond delay="0"/>
                                  </p:stCondLst>
                                  <p:childTnLst>
                                    <p:set>
                                      <p:cBhvr>
                                        <p:cTn id="119" dur="1" fill="hold">
                                          <p:stCondLst>
                                            <p:cond delay="0"/>
                                          </p:stCondLst>
                                        </p:cTn>
                                        <p:tgtEl>
                                          <p:spTgt spid="37"/>
                                        </p:tgtEl>
                                        <p:attrNameLst>
                                          <p:attrName>style.visibility</p:attrName>
                                        </p:attrNameLst>
                                      </p:cBhvr>
                                      <p:to>
                                        <p:strVal val="hidden"/>
                                      </p:to>
                                    </p:set>
                                  </p:childTnLst>
                                </p:cTn>
                              </p:par>
                              <p:par>
                                <p:cTn id="120" presetID="22" presetClass="entr" presetSubtype="8" fill="hold" nodeType="withEffect">
                                  <p:stCondLst>
                                    <p:cond delay="0"/>
                                  </p:stCondLst>
                                  <p:childTnLst>
                                    <p:set>
                                      <p:cBhvr>
                                        <p:cTn id="121" dur="1" fill="hold">
                                          <p:stCondLst>
                                            <p:cond delay="0"/>
                                          </p:stCondLst>
                                        </p:cTn>
                                        <p:tgtEl>
                                          <p:spTgt spid="56"/>
                                        </p:tgtEl>
                                        <p:attrNameLst>
                                          <p:attrName>style.visibility</p:attrName>
                                        </p:attrNameLst>
                                      </p:cBhvr>
                                      <p:to>
                                        <p:strVal val="visible"/>
                                      </p:to>
                                    </p:set>
                                    <p:animEffect transition="in" filter="wipe(left)">
                                      <p:cBhvr>
                                        <p:cTn id="122" dur="500"/>
                                        <p:tgtEl>
                                          <p:spTgt spid="56"/>
                                        </p:tgtEl>
                                      </p:cBhvr>
                                    </p:animEffect>
                                  </p:childTnLst>
                                </p:cTn>
                              </p:par>
                              <p:par>
                                <p:cTn id="123" presetID="1" presetClass="exit" presetSubtype="0" fill="hold" nodeType="withEffect">
                                  <p:stCondLst>
                                    <p:cond delay="0"/>
                                  </p:stCondLst>
                                  <p:childTnLst>
                                    <p:set>
                                      <p:cBhvr>
                                        <p:cTn id="124" dur="1" fill="hold">
                                          <p:stCondLst>
                                            <p:cond delay="0"/>
                                          </p:stCondLst>
                                        </p:cTn>
                                        <p:tgtEl>
                                          <p:spTgt spid="56"/>
                                        </p:tgtEl>
                                        <p:attrNameLst>
                                          <p:attrName>style.visibility</p:attrName>
                                        </p:attrNameLst>
                                      </p:cBhvr>
                                      <p:to>
                                        <p:strVal val="hidden"/>
                                      </p:to>
                                    </p:set>
                                  </p:childTnLst>
                                </p:cTn>
                              </p:par>
                              <p:par>
                                <p:cTn id="125" presetID="1" presetClass="exit" presetSubtype="0" fill="hold" nodeType="withEffect">
                                  <p:stCondLst>
                                    <p:cond delay="0"/>
                                  </p:stCondLst>
                                  <p:childTnLst>
                                    <p:set>
                                      <p:cBhvr>
                                        <p:cTn id="126" dur="1" fill="hold">
                                          <p:stCondLst>
                                            <p:cond delay="0"/>
                                          </p:stCondLst>
                                        </p:cTn>
                                        <p:tgtEl>
                                          <p:spTgt spid="56"/>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nodeType="clickEffect">
                                  <p:stCondLst>
                                    <p:cond delay="0"/>
                                  </p:stCondLst>
                                  <p:childTnLst>
                                    <p:set>
                                      <p:cBhvr>
                                        <p:cTn id="130" dur="1" fill="hold">
                                          <p:stCondLst>
                                            <p:cond delay="0"/>
                                          </p:stCondLst>
                                        </p:cTn>
                                        <p:tgtEl>
                                          <p:spTgt spid="56"/>
                                        </p:tgtEl>
                                        <p:attrNameLst>
                                          <p:attrName>style.visibility</p:attrName>
                                        </p:attrNameLst>
                                      </p:cBhvr>
                                      <p:to>
                                        <p:strVal val="visible"/>
                                      </p:to>
                                    </p:set>
                                    <p:animEffect transition="in" filter="wipe(left)">
                                      <p:cBhvr>
                                        <p:cTn id="131" dur="500"/>
                                        <p:tgtEl>
                                          <p:spTgt spid="56"/>
                                        </p:tgtEl>
                                      </p:cBhvr>
                                    </p:animEffect>
                                  </p:childTnLst>
                                </p:cTn>
                              </p:par>
                              <p:par>
                                <p:cTn id="132" presetID="22" presetClass="entr" presetSubtype="8" fill="hold" grpId="0" nodeType="withEffect">
                                  <p:stCondLst>
                                    <p:cond delay="0"/>
                                  </p:stCondLst>
                                  <p:childTnLst>
                                    <p:set>
                                      <p:cBhvr>
                                        <p:cTn id="133" dur="1" fill="hold">
                                          <p:stCondLst>
                                            <p:cond delay="0"/>
                                          </p:stCondLst>
                                        </p:cTn>
                                        <p:tgtEl>
                                          <p:spTgt spid="45"/>
                                        </p:tgtEl>
                                        <p:attrNameLst>
                                          <p:attrName>style.visibility</p:attrName>
                                        </p:attrNameLst>
                                      </p:cBhvr>
                                      <p:to>
                                        <p:strVal val="visible"/>
                                      </p:to>
                                    </p:set>
                                    <p:animEffect transition="in" filter="wipe(left)">
                                      <p:cBhvr>
                                        <p:cTn id="134" dur="500"/>
                                        <p:tgtEl>
                                          <p:spTgt spid="45"/>
                                        </p:tgtEl>
                                      </p:cBhvr>
                                    </p:animEffect>
                                  </p:childTnLst>
                                </p:cTn>
                              </p:par>
                              <p:par>
                                <p:cTn id="135" presetID="1" presetClass="exit" presetSubtype="0" fill="hold" grpId="3" nodeType="withEffect">
                                  <p:stCondLst>
                                    <p:cond delay="0"/>
                                  </p:stCondLst>
                                  <p:childTnLst>
                                    <p:set>
                                      <p:cBhvr>
                                        <p:cTn id="136" dur="1" fill="hold">
                                          <p:stCondLst>
                                            <p:cond delay="0"/>
                                          </p:stCondLst>
                                        </p:cTn>
                                        <p:tgtEl>
                                          <p:spTgt spid="43"/>
                                        </p:tgtEl>
                                        <p:attrNameLst>
                                          <p:attrName>style.visibility</p:attrName>
                                        </p:attrNameLst>
                                      </p:cBhvr>
                                      <p:to>
                                        <p:strVal val="hidden"/>
                                      </p:to>
                                    </p:set>
                                  </p:childTnLst>
                                </p:cTn>
                              </p:par>
                              <p:par>
                                <p:cTn id="137" presetID="1" presetClass="exit" presetSubtype="0" fill="hold" nodeType="withEffect">
                                  <p:stCondLst>
                                    <p:cond delay="0"/>
                                  </p:stCondLst>
                                  <p:childTnLst>
                                    <p:set>
                                      <p:cBhvr>
                                        <p:cTn id="138" dur="1" fill="hold">
                                          <p:stCondLst>
                                            <p:cond delay="0"/>
                                          </p:stCondLst>
                                        </p:cTn>
                                        <p:tgtEl>
                                          <p:spTgt spid="53"/>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59"/>
                                        </p:tgtEl>
                                        <p:attrNameLst>
                                          <p:attrName>style.visibility</p:attrName>
                                        </p:attrNameLst>
                                      </p:cBhvr>
                                      <p:to>
                                        <p:strVal val="visible"/>
                                      </p:to>
                                    </p:set>
                                  </p:childTnLst>
                                </p:cTn>
                              </p:par>
                              <p:par>
                                <p:cTn id="143" presetID="0" presetClass="path" presetSubtype="0" accel="50000" decel="50000" fill="hold" nodeType="withEffect">
                                  <p:stCondLst>
                                    <p:cond delay="0"/>
                                  </p:stCondLst>
                                  <p:childTnLst>
                                    <p:animMotion origin="layout" path="M -0.00017 3.17919E-6 C -0.00087 -0.00463 -0.01302 -0.01781 -0.00486 -0.02682 C 0.00365 -0.03584 0.02934 -0.04971 0.05087 -0.05434 C 0.07222 -0.05873 0.10781 -0.0548 0.12326 -0.0548 " pathEditMode="relative" rAng="0" ptsTypes="aaaa">
                                      <p:cBhvr>
                                        <p:cTn id="144" dur="2000" fill="hold"/>
                                        <p:tgtEl>
                                          <p:spTgt spid="59"/>
                                        </p:tgtEl>
                                        <p:attrNameLst>
                                          <p:attrName>ppt_x</p:attrName>
                                          <p:attrName>ppt_y</p:attrName>
                                        </p:attrNameLst>
                                      </p:cBhvr>
                                      <p:rCtr x="55" y="-29"/>
                                    </p:animMotion>
                                  </p:childTnLst>
                                </p:cTn>
                              </p:par>
                              <p:par>
                                <p:cTn id="145" presetID="1" presetClass="entr" presetSubtype="0" fill="hold" nodeType="withEffect">
                                  <p:stCondLst>
                                    <p:cond delay="0"/>
                                  </p:stCondLst>
                                  <p:childTnLst>
                                    <p:set>
                                      <p:cBhvr>
                                        <p:cTn id="146" dur="1" fill="hold">
                                          <p:stCondLst>
                                            <p:cond delay="0"/>
                                          </p:stCondLst>
                                        </p:cTn>
                                        <p:tgtEl>
                                          <p:spTgt spid="62"/>
                                        </p:tgtEl>
                                        <p:attrNameLst>
                                          <p:attrName>style.visibility</p:attrName>
                                        </p:attrNameLst>
                                      </p:cBhvr>
                                      <p:to>
                                        <p:strVal val="visible"/>
                                      </p:to>
                                    </p:set>
                                  </p:childTnLst>
                                </p:cTn>
                              </p:par>
                              <p:par>
                                <p:cTn id="147" presetID="0" presetClass="path" presetSubtype="0" accel="50000" decel="50000" fill="hold" nodeType="withEffect">
                                  <p:stCondLst>
                                    <p:cond delay="0"/>
                                  </p:stCondLst>
                                  <p:childTnLst>
                                    <p:animMotion origin="layout" path="M 3.61111E-6 -4.50867E-6 C -0.00087 -0.02497 -0.01233 -0.09896 -0.00469 -0.14982 C 0.0033 -0.20046 0.02743 -0.27838 0.04757 -0.30497 C 0.06805 -0.33132 0.10173 -0.30797 0.11614 -0.3089 " pathEditMode="relative" rAng="0" ptsTypes="aaaa">
                                      <p:cBhvr>
                                        <p:cTn id="148" dur="2000" fill="hold"/>
                                        <p:tgtEl>
                                          <p:spTgt spid="62"/>
                                        </p:tgtEl>
                                        <p:attrNameLst>
                                          <p:attrName>ppt_x</p:attrName>
                                          <p:attrName>ppt_y</p:attrName>
                                        </p:attrNameLst>
                                      </p:cBhvr>
                                      <p:rCtr x="52" y="-166"/>
                                    </p:animMotion>
                                  </p:childTnLst>
                                </p:cTn>
                              </p:par>
                              <p:par>
                                <p:cTn id="149" presetID="1" presetClass="entr" presetSubtype="0" fill="hold" nodeType="withEffect">
                                  <p:stCondLst>
                                    <p:cond delay="0"/>
                                  </p:stCondLst>
                                  <p:childTnLst>
                                    <p:set>
                                      <p:cBhvr>
                                        <p:cTn id="150" dur="1" fill="hold">
                                          <p:stCondLst>
                                            <p:cond delay="0"/>
                                          </p:stCondLst>
                                        </p:cTn>
                                        <p:tgtEl>
                                          <p:spTgt spid="65"/>
                                        </p:tgtEl>
                                        <p:attrNameLst>
                                          <p:attrName>style.visibility</p:attrName>
                                        </p:attrNameLst>
                                      </p:cBhvr>
                                      <p:to>
                                        <p:strVal val="visible"/>
                                      </p:to>
                                    </p:set>
                                  </p:childTnLst>
                                </p:cTn>
                              </p:par>
                              <p:par>
                                <p:cTn id="151" presetID="0" presetClass="path" presetSubtype="0" accel="50000" decel="50000" fill="hold" nodeType="withEffect">
                                  <p:stCondLst>
                                    <p:cond delay="0"/>
                                  </p:stCondLst>
                                  <p:childTnLst>
                                    <p:animMotion origin="layout" path="M 5.55556E-7 3.17919E-6 L 0.12326 0.08555 " pathEditMode="relative" rAng="0" ptsTypes="AA">
                                      <p:cBhvr>
                                        <p:cTn id="152" dur="2000" fill="hold"/>
                                        <p:tgtEl>
                                          <p:spTgt spid="65"/>
                                        </p:tgtEl>
                                        <p:attrNameLst>
                                          <p:attrName>ppt_x</p:attrName>
                                          <p:attrName>ppt_y</p:attrName>
                                        </p:attrNameLst>
                                      </p:cBhvr>
                                      <p:rCtr x="62" y="43"/>
                                    </p:animMotion>
                                  </p:childTnLst>
                                </p:cTn>
                              </p:par>
                              <p:par>
                                <p:cTn id="153" presetID="1" presetClass="entr" presetSubtype="0" fill="hold" nodeType="withEffect">
                                  <p:stCondLst>
                                    <p:cond delay="0"/>
                                  </p:stCondLst>
                                  <p:childTnLst>
                                    <p:set>
                                      <p:cBhvr>
                                        <p:cTn id="154" dur="1" fill="hold">
                                          <p:stCondLst>
                                            <p:cond delay="0"/>
                                          </p:stCondLst>
                                        </p:cTn>
                                        <p:tgtEl>
                                          <p:spTgt spid="68"/>
                                        </p:tgtEl>
                                        <p:attrNameLst>
                                          <p:attrName>style.visibility</p:attrName>
                                        </p:attrNameLst>
                                      </p:cBhvr>
                                      <p:to>
                                        <p:strVal val="visible"/>
                                      </p:to>
                                    </p:set>
                                  </p:childTnLst>
                                </p:cTn>
                              </p:par>
                              <p:par>
                                <p:cTn id="155" presetID="0" presetClass="path" presetSubtype="0" accel="50000" decel="50000" fill="hold" nodeType="withEffect">
                                  <p:stCondLst>
                                    <p:cond delay="0"/>
                                  </p:stCondLst>
                                  <p:childTnLst>
                                    <p:animMotion origin="layout" path="M 5.55556E-7 -1.7341E-6 C -0.00069 -0.03329 -0.0125 -0.13202 -0.00451 -0.2 C 0.00347 -0.26751 0.02778 -0.37156 0.04792 -0.40693 C 0.06806 -0.44231 0.10174 -0.4111 0.11597 -0.41225 " pathEditMode="relative" rAng="0" ptsTypes="aaaa">
                                      <p:cBhvr>
                                        <p:cTn id="156" dur="2000" fill="hold"/>
                                        <p:tgtEl>
                                          <p:spTgt spid="68"/>
                                        </p:tgtEl>
                                        <p:attrNameLst>
                                          <p:attrName>ppt_x</p:attrName>
                                          <p:attrName>ppt_y</p:attrName>
                                        </p:attrNameLst>
                                      </p:cBhvr>
                                      <p:rCtr x="52" y="-221"/>
                                    </p:animMotion>
                                  </p:childTnLst>
                                </p:cTn>
                              </p:par>
                              <p:par>
                                <p:cTn id="157" presetID="1" presetClass="entr" presetSubtype="0" fill="hold" nodeType="withEffect">
                                  <p:stCondLst>
                                    <p:cond delay="0"/>
                                  </p:stCondLst>
                                  <p:childTnLst>
                                    <p:set>
                                      <p:cBhvr>
                                        <p:cTn id="158" dur="1" fill="hold">
                                          <p:stCondLst>
                                            <p:cond delay="0"/>
                                          </p:stCondLst>
                                        </p:cTn>
                                        <p:tgtEl>
                                          <p:spTgt spid="71"/>
                                        </p:tgtEl>
                                        <p:attrNameLst>
                                          <p:attrName>style.visibility</p:attrName>
                                        </p:attrNameLst>
                                      </p:cBhvr>
                                      <p:to>
                                        <p:strVal val="visible"/>
                                      </p:to>
                                    </p:set>
                                  </p:childTnLst>
                                </p:cTn>
                              </p:par>
                              <p:par>
                                <p:cTn id="159" presetID="0" presetClass="path" presetSubtype="0" accel="50000" decel="50000" fill="hold" nodeType="withEffect">
                                  <p:stCondLst>
                                    <p:cond delay="0"/>
                                  </p:stCondLst>
                                  <p:childTnLst>
                                    <p:animMotion origin="layout" path="M -1.38889E-6 1.44509E-6 C -0.00052 -0.01619 -0.01128 -0.06405 -0.00399 -0.09688 C 0.0033 -0.12971 0.02552 -0.18012 0.04393 -0.19723 C 0.0625 -0.21411 0.09323 -0.19908 0.10643 -0.19977 " pathEditMode="relative" rAng="0" ptsTypes="aaaa">
                                      <p:cBhvr>
                                        <p:cTn id="160" dur="2000" fill="hold"/>
                                        <p:tgtEl>
                                          <p:spTgt spid="71"/>
                                        </p:tgtEl>
                                        <p:attrNameLst>
                                          <p:attrName>ppt_x</p:attrName>
                                          <p:attrName>ppt_y</p:attrName>
                                        </p:attrNameLst>
                                      </p:cBhvr>
                                      <p:rCtr x="48" y="-1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animBg="1"/>
      <p:bldP spid="36" grpId="1" animBg="1"/>
      <p:bldP spid="36" grpId="2" animBg="1"/>
      <p:bldP spid="36" grpId="3" animBg="1"/>
      <p:bldP spid="36" grpId="4" animBg="1"/>
      <p:bldP spid="36" grpId="5" animBg="1"/>
      <p:bldP spid="37" grpId="0" animBg="1"/>
      <p:bldP spid="37" grpId="1" animBg="1"/>
      <p:bldP spid="37" grpId="2" animBg="1"/>
      <p:bldP spid="37" grpId="3" animBg="1"/>
      <p:bldP spid="37" grpId="4" animBg="1"/>
      <p:bldP spid="37" grpId="5" animBg="1"/>
      <p:bldP spid="43" grpId="0" animBg="1"/>
      <p:bldP spid="43" grpId="1" animBg="1"/>
      <p:bldP spid="43" grpId="2" animBg="1"/>
      <p:bldP spid="43" grpId="3"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1"/>
          <p:cNvSpPr txBox="1">
            <a:spLocks/>
          </p:cNvSpPr>
          <p:nvPr/>
        </p:nvSpPr>
        <p:spPr>
          <a:xfrm>
            <a:off x="1285852" y="285728"/>
            <a:ext cx="7358114" cy="428628"/>
          </a:xfrm>
          <a:prstGeom prst="rect">
            <a:avLst/>
          </a:prstGeom>
        </p:spPr>
        <p:txBody>
          <a:bodyPr>
            <a:normAutofit fontScale="75000" lnSpcReduction="20000"/>
          </a:bodyPr>
          <a:lstStyle/>
          <a:p>
            <a:pPr lvl="0" algn="ctr">
              <a:spcBef>
                <a:spcPct val="0"/>
              </a:spcBef>
            </a:pPr>
            <a:r>
              <a:rPr lang="zh-CN" altLang="en-US" sz="3600" dirty="0" smtClean="0">
                <a:latin typeface="华文琥珀" pitchFamily="2" charset="-122"/>
                <a:ea typeface="华文琥珀" pitchFamily="2" charset="-122"/>
              </a:rPr>
              <a:t>问题：产品数据管理与过程管理的合规性</a:t>
            </a:r>
            <a:endParaRPr kumimoji="0" lang="zh-CN" altLang="en-US" sz="3600" b="0" i="0" u="none" strike="noStrike" kern="1200" cap="none" spc="0" normalizeH="0" baseline="0" noProof="0" dirty="0">
              <a:ln>
                <a:noFill/>
              </a:ln>
              <a:solidFill>
                <a:schemeClr val="tx1"/>
              </a:solidFill>
              <a:effectLst/>
              <a:uLnTx/>
              <a:uFillTx/>
              <a:latin typeface="华文琥珀" pitchFamily="2" charset="-122"/>
              <a:ea typeface="华文琥珀" pitchFamily="2" charset="-122"/>
              <a:cs typeface="+mj-cs"/>
            </a:endParaRPr>
          </a:p>
        </p:txBody>
      </p:sp>
      <p:pic>
        <p:nvPicPr>
          <p:cNvPr id="32" name="Picture 2"/>
          <p:cNvPicPr>
            <a:picLocks noChangeAspect="1" noChangeArrowheads="1"/>
          </p:cNvPicPr>
          <p:nvPr/>
        </p:nvPicPr>
        <p:blipFill>
          <a:blip r:embed="rId4"/>
          <a:srcRect/>
          <a:stretch>
            <a:fillRect/>
          </a:stretch>
        </p:blipFill>
        <p:spPr bwMode="auto">
          <a:xfrm>
            <a:off x="842930" y="1138253"/>
            <a:ext cx="7885113" cy="4505325"/>
          </a:xfrm>
          <a:prstGeom prst="rect">
            <a:avLst/>
          </a:prstGeom>
          <a:noFill/>
          <a:ln w="9525">
            <a:noFill/>
            <a:miter lim="800000"/>
            <a:headEnd/>
            <a:tailEnd/>
          </a:ln>
        </p:spPr>
      </p:pic>
      <p:sp>
        <p:nvSpPr>
          <p:cNvPr id="38" name="矩形 37"/>
          <p:cNvSpPr/>
          <p:nvPr/>
        </p:nvSpPr>
        <p:spPr bwMode="auto">
          <a:xfrm>
            <a:off x="919130" y="4491053"/>
            <a:ext cx="533400" cy="609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solidFill>
                  <a:srgbClr val="FF0000"/>
                </a:solidFill>
              </a:ln>
              <a:solidFill>
                <a:schemeClr val="tx1"/>
              </a:solidFill>
              <a:effectLst/>
              <a:latin typeface="Arial" charset="0"/>
              <a:cs typeface="Arial" charset="0"/>
            </a:endParaRPr>
          </a:p>
        </p:txBody>
      </p:sp>
      <p:sp>
        <p:nvSpPr>
          <p:cNvPr id="39" name="矩形 38"/>
          <p:cNvSpPr/>
          <p:nvPr/>
        </p:nvSpPr>
        <p:spPr bwMode="auto">
          <a:xfrm>
            <a:off x="4729130" y="4414853"/>
            <a:ext cx="533400" cy="609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40" name="矩形 39"/>
          <p:cNvSpPr/>
          <p:nvPr/>
        </p:nvSpPr>
        <p:spPr bwMode="auto">
          <a:xfrm>
            <a:off x="1909730" y="4414853"/>
            <a:ext cx="533400" cy="609600"/>
          </a:xfrm>
          <a:prstGeom prst="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42" name="矩形 41"/>
          <p:cNvSpPr/>
          <p:nvPr/>
        </p:nvSpPr>
        <p:spPr bwMode="auto">
          <a:xfrm>
            <a:off x="2900330" y="4414853"/>
            <a:ext cx="533400" cy="609600"/>
          </a:xfrm>
          <a:prstGeom prst="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43" name="矩形 42"/>
          <p:cNvSpPr/>
          <p:nvPr/>
        </p:nvSpPr>
        <p:spPr bwMode="auto">
          <a:xfrm>
            <a:off x="3738530" y="4414853"/>
            <a:ext cx="533400" cy="609600"/>
          </a:xfrm>
          <a:prstGeom prst="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44" name="矩形 43"/>
          <p:cNvSpPr/>
          <p:nvPr/>
        </p:nvSpPr>
        <p:spPr bwMode="auto">
          <a:xfrm>
            <a:off x="5948330" y="1214453"/>
            <a:ext cx="609600" cy="609600"/>
          </a:xfrm>
          <a:prstGeom prst="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45" name="矩形 44"/>
          <p:cNvSpPr/>
          <p:nvPr/>
        </p:nvSpPr>
        <p:spPr bwMode="auto">
          <a:xfrm>
            <a:off x="5948330" y="2052653"/>
            <a:ext cx="609600" cy="609600"/>
          </a:xfrm>
          <a:prstGeom prst="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46" name="矩形 45"/>
          <p:cNvSpPr/>
          <p:nvPr/>
        </p:nvSpPr>
        <p:spPr bwMode="auto">
          <a:xfrm>
            <a:off x="5948330" y="2967053"/>
            <a:ext cx="609600" cy="609600"/>
          </a:xfrm>
          <a:prstGeom prst="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47" name="矩形 46"/>
          <p:cNvSpPr/>
          <p:nvPr/>
        </p:nvSpPr>
        <p:spPr bwMode="auto">
          <a:xfrm>
            <a:off x="6024530" y="3805253"/>
            <a:ext cx="609600" cy="533400"/>
          </a:xfrm>
          <a:prstGeom prst="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48" name="矩形 47"/>
          <p:cNvSpPr/>
          <p:nvPr/>
        </p:nvSpPr>
        <p:spPr bwMode="auto">
          <a:xfrm>
            <a:off x="6024530" y="4643453"/>
            <a:ext cx="609600" cy="609600"/>
          </a:xfrm>
          <a:prstGeom prst="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49" name="Rounded Rectangle 37"/>
          <p:cNvSpPr/>
          <p:nvPr/>
        </p:nvSpPr>
        <p:spPr bwMode="auto">
          <a:xfrm>
            <a:off x="-71470" y="4262453"/>
            <a:ext cx="3276600" cy="1295400"/>
          </a:xfrm>
          <a:prstGeom prst="roundRect">
            <a:avLst/>
          </a:prstGeom>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b="1" dirty="0" smtClean="0">
                <a:latin typeface="Arial" charset="0"/>
                <a:ea typeface="MS PGothic" pitchFamily="34" charset="-128"/>
              </a:rPr>
              <a:t>Anticipated object-state pairs:</a:t>
            </a:r>
          </a:p>
          <a:p>
            <a:pPr marL="0" marR="0" indent="0" algn="l" defTabSz="914400" rtl="0" eaLnBrk="0" fontAlgn="base" latinLnBrk="0" hangingPunct="0">
              <a:lnSpc>
                <a:spcPct val="100000"/>
              </a:lnSpc>
              <a:spcBef>
                <a:spcPct val="0"/>
              </a:spcBef>
              <a:spcAft>
                <a:spcPct val="0"/>
              </a:spcAft>
              <a:buClrTx/>
              <a:buSzTx/>
              <a:buFontTx/>
              <a:buNone/>
              <a:tabLst/>
            </a:pPr>
            <a:r>
              <a:rPr lang="en-AU" sz="1600" dirty="0" smtClean="0">
                <a:latin typeface="Arial" charset="0"/>
                <a:ea typeface="MS PGothic" pitchFamily="34" charset="-128"/>
              </a:rPr>
              <a:t>    {initial state, checked-in}</a:t>
            </a:r>
            <a:r>
              <a:rPr lang="en-AU" sz="1600" b="1" dirty="0" smtClean="0">
                <a:latin typeface="Arial" charset="0"/>
                <a:ea typeface="MS PGothic" pitchFamily="34" charset="-128"/>
              </a:rPr>
              <a:t> </a:t>
            </a:r>
          </a:p>
          <a:p>
            <a:pPr marL="0" marR="0" indent="0" algn="l" defTabSz="914400" rtl="0" eaLnBrk="0" fontAlgn="base" latinLnBrk="0" hangingPunct="0">
              <a:lnSpc>
                <a:spcPct val="100000"/>
              </a:lnSpc>
              <a:spcBef>
                <a:spcPct val="0"/>
              </a:spcBef>
              <a:spcAft>
                <a:spcPct val="0"/>
              </a:spcAft>
              <a:buClrTx/>
              <a:buSzTx/>
              <a:buFontTx/>
              <a:buNone/>
              <a:tabLst/>
            </a:pPr>
            <a:r>
              <a:rPr lang="en-AU" sz="1600" b="1" dirty="0" smtClean="0">
                <a:latin typeface="Arial" charset="0"/>
                <a:ea typeface="MS PGothic" pitchFamily="34" charset="-128"/>
              </a:rPr>
              <a:t>Version operation</a:t>
            </a:r>
          </a:p>
          <a:p>
            <a:pPr marL="0" marR="0" indent="0" algn="l" defTabSz="914400" rtl="0" eaLnBrk="0" fontAlgn="base" latinLnBrk="0" hangingPunct="0">
              <a:lnSpc>
                <a:spcPct val="100000"/>
              </a:lnSpc>
              <a:spcBef>
                <a:spcPct val="0"/>
              </a:spcBef>
              <a:spcAft>
                <a:spcPct val="0"/>
              </a:spcAft>
              <a:buClrTx/>
              <a:buSzTx/>
              <a:buFontTx/>
              <a:buNone/>
              <a:tabLst/>
            </a:pPr>
            <a:r>
              <a:rPr lang="en-AU" sz="1600" b="1" dirty="0" smtClean="0">
                <a:latin typeface="Arial" charset="0"/>
                <a:ea typeface="MS PGothic" pitchFamily="34" charset="-128"/>
              </a:rPr>
              <a:t>    {</a:t>
            </a:r>
            <a:r>
              <a:rPr lang="en-AU" sz="1600" dirty="0" smtClean="0">
                <a:latin typeface="Arial" charset="0"/>
                <a:ea typeface="MS PGothic" pitchFamily="34" charset="-128"/>
              </a:rPr>
              <a:t>create, </a:t>
            </a:r>
            <a:r>
              <a:rPr lang="en-AU" sz="1600" dirty="0" err="1" smtClean="0">
                <a:latin typeface="Arial" charset="0"/>
                <a:ea typeface="MS PGothic" pitchFamily="34" charset="-128"/>
              </a:rPr>
              <a:t>checkin</a:t>
            </a:r>
            <a:r>
              <a:rPr lang="en-AU" sz="1600" dirty="0" smtClean="0">
                <a:latin typeface="Arial" charset="0"/>
                <a:ea typeface="MS PGothic" pitchFamily="34" charset="-128"/>
              </a:rPr>
              <a:t>, checkout}</a:t>
            </a:r>
            <a:endParaRPr kumimoji="0" lang="en-AU" sz="1600" b="0" i="0" u="none" strike="noStrike" cap="none" normalizeH="0" baseline="0" dirty="0" smtClean="0">
              <a:ln>
                <a:noFill/>
              </a:ln>
              <a:solidFill>
                <a:schemeClr val="tx1"/>
              </a:solidFill>
              <a:effectLst/>
              <a:latin typeface="Arial" charset="0"/>
              <a:ea typeface="MS PGothic" pitchFamily="34" charset="-128"/>
            </a:endParaRPr>
          </a:p>
        </p:txBody>
      </p:sp>
      <p:sp>
        <p:nvSpPr>
          <p:cNvPr id="50" name="Rounded Rectangle 37"/>
          <p:cNvSpPr/>
          <p:nvPr/>
        </p:nvSpPr>
        <p:spPr bwMode="auto">
          <a:xfrm>
            <a:off x="3509930" y="4262453"/>
            <a:ext cx="3276600" cy="1295400"/>
          </a:xfrm>
          <a:prstGeom prst="roundRect">
            <a:avLst/>
          </a:prstGeom>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eaLnBrk="0" hangingPunct="0">
              <a:spcBef>
                <a:spcPct val="0"/>
              </a:spcBef>
              <a:buClrTx/>
            </a:pPr>
            <a:r>
              <a:rPr lang="en-AU" sz="1600" b="1" dirty="0" smtClean="0">
                <a:latin typeface="Arial" charset="0"/>
                <a:ea typeface="MS PGothic" pitchFamily="34" charset="-128"/>
              </a:rPr>
              <a:t>Anticipated object-state pairs:</a:t>
            </a:r>
          </a:p>
          <a:p>
            <a:pPr eaLnBrk="0" hangingPunct="0">
              <a:spcBef>
                <a:spcPct val="0"/>
              </a:spcBef>
              <a:buClrTx/>
            </a:pPr>
            <a:r>
              <a:rPr lang="en-AU" sz="1600" dirty="0" smtClean="0">
                <a:latin typeface="Arial" charset="0"/>
                <a:ea typeface="MS PGothic" pitchFamily="34" charset="-128"/>
              </a:rPr>
              <a:t>    {checked-in, released}</a:t>
            </a:r>
            <a:r>
              <a:rPr lang="en-AU" sz="1600" b="1" dirty="0" smtClean="0">
                <a:latin typeface="Arial" charset="0"/>
                <a:ea typeface="MS PGothic" pitchFamily="34" charset="-128"/>
              </a:rPr>
              <a:t> </a:t>
            </a:r>
          </a:p>
          <a:p>
            <a:pPr marL="0" marR="0" indent="0" algn="l" defTabSz="914400" rtl="0" eaLnBrk="0" fontAlgn="base" latinLnBrk="0" hangingPunct="0">
              <a:lnSpc>
                <a:spcPct val="100000"/>
              </a:lnSpc>
              <a:spcBef>
                <a:spcPct val="0"/>
              </a:spcBef>
              <a:spcAft>
                <a:spcPct val="0"/>
              </a:spcAft>
              <a:buClrTx/>
              <a:buSzTx/>
              <a:buFontTx/>
              <a:buNone/>
              <a:tabLst/>
            </a:pPr>
            <a:r>
              <a:rPr lang="en-AU" sz="1600" b="1" dirty="0" smtClean="0">
                <a:latin typeface="Arial" charset="0"/>
                <a:ea typeface="MS PGothic" pitchFamily="34" charset="-128"/>
              </a:rPr>
              <a:t> Version operation</a:t>
            </a:r>
          </a:p>
          <a:p>
            <a:pPr marL="0" marR="0" indent="0" algn="l" defTabSz="914400" rtl="0" eaLnBrk="0" fontAlgn="base" latinLnBrk="0" hangingPunct="0">
              <a:lnSpc>
                <a:spcPct val="100000"/>
              </a:lnSpc>
              <a:spcBef>
                <a:spcPct val="0"/>
              </a:spcBef>
              <a:spcAft>
                <a:spcPct val="0"/>
              </a:spcAft>
              <a:buClrTx/>
              <a:buSzTx/>
              <a:buFontTx/>
              <a:buNone/>
              <a:tabLst/>
            </a:pPr>
            <a:r>
              <a:rPr lang="en-AU" sz="1600" dirty="0" smtClean="0">
                <a:latin typeface="Arial" charset="0"/>
                <a:ea typeface="MS PGothic" pitchFamily="34" charset="-128"/>
              </a:rPr>
              <a:t> </a:t>
            </a:r>
            <a:r>
              <a:rPr lang="en-AU" sz="1600" b="1" dirty="0" smtClean="0">
                <a:latin typeface="Arial" charset="0"/>
                <a:ea typeface="MS PGothic" pitchFamily="34" charset="-128"/>
              </a:rPr>
              <a:t>    </a:t>
            </a:r>
            <a:r>
              <a:rPr lang="en-AU" sz="1600" dirty="0" smtClean="0">
                <a:latin typeface="Arial" charset="0"/>
                <a:ea typeface="MS PGothic" pitchFamily="34" charset="-128"/>
              </a:rPr>
              <a:t>release</a:t>
            </a:r>
            <a:endParaRPr kumimoji="0" lang="en-AU" sz="1600" b="0" i="0" u="none" strike="noStrike" cap="none" normalizeH="0" baseline="0" dirty="0" smtClean="0">
              <a:ln>
                <a:noFill/>
              </a:ln>
              <a:solidFill>
                <a:schemeClr val="tx1"/>
              </a:solidFill>
              <a:effectLst/>
              <a:latin typeface="Arial" charset="0"/>
              <a:ea typeface="MS PGothic" pitchFamily="34" charset="-128"/>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left)">
                                      <p:cBhvr>
                                        <p:cTn id="10" dur="500"/>
                                        <p:tgtEl>
                                          <p:spTgt spid="39"/>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49">
                                            <p:bg/>
                                          </p:spTgt>
                                        </p:tgtEl>
                                        <p:attrNameLst>
                                          <p:attrName>style.visibility</p:attrName>
                                        </p:attrNameLst>
                                      </p:cBhvr>
                                      <p:to>
                                        <p:strVal val="visible"/>
                                      </p:to>
                                    </p:set>
                                    <p:animEffect transition="in" filter="wipe(up)">
                                      <p:cBhvr>
                                        <p:cTn id="14" dur="500"/>
                                        <p:tgtEl>
                                          <p:spTgt spid="49">
                                            <p:bg/>
                                          </p:spTgt>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49">
                                            <p:txEl>
                                              <p:pRg st="0" end="0"/>
                                            </p:txEl>
                                          </p:spTgt>
                                        </p:tgtEl>
                                        <p:attrNameLst>
                                          <p:attrName>style.visibility</p:attrName>
                                        </p:attrNameLst>
                                      </p:cBhvr>
                                      <p:to>
                                        <p:strVal val="visible"/>
                                      </p:to>
                                    </p:set>
                                    <p:animEffect transition="in" filter="wipe(up)">
                                      <p:cBhvr>
                                        <p:cTn id="17" dur="500"/>
                                        <p:tgtEl>
                                          <p:spTgt spid="49">
                                            <p:txEl>
                                              <p:pRg st="0" end="0"/>
                                            </p:tx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49">
                                            <p:txEl>
                                              <p:pRg st="1" end="1"/>
                                            </p:txEl>
                                          </p:spTgt>
                                        </p:tgtEl>
                                        <p:attrNameLst>
                                          <p:attrName>style.visibility</p:attrName>
                                        </p:attrNameLst>
                                      </p:cBhvr>
                                      <p:to>
                                        <p:strVal val="visible"/>
                                      </p:to>
                                    </p:set>
                                    <p:animEffect transition="in" filter="wipe(up)">
                                      <p:cBhvr>
                                        <p:cTn id="20" dur="500"/>
                                        <p:tgtEl>
                                          <p:spTgt spid="49">
                                            <p:txEl>
                                              <p:pRg st="1" end="1"/>
                                            </p:tx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49">
                                            <p:txEl>
                                              <p:pRg st="2" end="2"/>
                                            </p:txEl>
                                          </p:spTgt>
                                        </p:tgtEl>
                                        <p:attrNameLst>
                                          <p:attrName>style.visibility</p:attrName>
                                        </p:attrNameLst>
                                      </p:cBhvr>
                                      <p:to>
                                        <p:strVal val="visible"/>
                                      </p:to>
                                    </p:set>
                                    <p:animEffect transition="in" filter="wipe(up)">
                                      <p:cBhvr>
                                        <p:cTn id="23" dur="500"/>
                                        <p:tgtEl>
                                          <p:spTgt spid="49">
                                            <p:txEl>
                                              <p:pRg st="2" end="2"/>
                                            </p:tx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49">
                                            <p:txEl>
                                              <p:pRg st="3" end="3"/>
                                            </p:txEl>
                                          </p:spTgt>
                                        </p:tgtEl>
                                        <p:attrNameLst>
                                          <p:attrName>style.visibility</p:attrName>
                                        </p:attrNameLst>
                                      </p:cBhvr>
                                      <p:to>
                                        <p:strVal val="visible"/>
                                      </p:to>
                                    </p:set>
                                    <p:animEffect transition="in" filter="wipe(up)">
                                      <p:cBhvr>
                                        <p:cTn id="26" dur="500"/>
                                        <p:tgtEl>
                                          <p:spTgt spid="49">
                                            <p:txEl>
                                              <p:pRg st="3" end="3"/>
                                            </p:txEl>
                                          </p:spTgt>
                                        </p:tgtEl>
                                      </p:cBhvr>
                                    </p:animEffect>
                                  </p:childTnLst>
                                </p:cTn>
                              </p:par>
                            </p:childTnLst>
                          </p:cTn>
                        </p:par>
                        <p:par>
                          <p:cTn id="27" fill="hold">
                            <p:stCondLst>
                              <p:cond delay="1000"/>
                            </p:stCondLst>
                            <p:childTnLst>
                              <p:par>
                                <p:cTn id="28" presetID="0" presetClass="path" presetSubtype="0" accel="50000" decel="50000" fill="hold" grpId="1" nodeType="afterEffect">
                                  <p:stCondLst>
                                    <p:cond delay="0"/>
                                  </p:stCondLst>
                                  <p:childTnLst>
                                    <p:animMotion origin="layout" path="M 0 0 L 0 0.18889 " pathEditMode="relative" ptsTypes="AA">
                                      <p:cBhvr>
                                        <p:cTn id="29" dur="1000" fill="hold"/>
                                        <p:tgtEl>
                                          <p:spTgt spid="49">
                                            <p:bg/>
                                          </p:spTgt>
                                        </p:tgtEl>
                                        <p:attrNameLst>
                                          <p:attrName>ppt_x</p:attrName>
                                          <p:attrName>ppt_y</p:attrName>
                                        </p:attrNameLst>
                                      </p:cBhvr>
                                    </p:animMotion>
                                  </p:childTnLst>
                                </p:cTn>
                              </p:par>
                              <p:par>
                                <p:cTn id="30" presetID="0" presetClass="path" presetSubtype="0" accel="50000" decel="50000" fill="hold" grpId="1" nodeType="withEffect">
                                  <p:stCondLst>
                                    <p:cond delay="0"/>
                                  </p:stCondLst>
                                  <p:childTnLst>
                                    <p:animMotion origin="layout" path="M 0 0 L 0 0.18889 " pathEditMode="relative" ptsTypes="AA">
                                      <p:cBhvr>
                                        <p:cTn id="31" dur="1000" fill="hold"/>
                                        <p:tgtEl>
                                          <p:spTgt spid="49">
                                            <p:txEl>
                                              <p:pRg st="0" end="0"/>
                                            </p:txEl>
                                          </p:spTgt>
                                        </p:tgtEl>
                                        <p:attrNameLst>
                                          <p:attrName>ppt_x</p:attrName>
                                          <p:attrName>ppt_y</p:attrName>
                                        </p:attrNameLst>
                                      </p:cBhvr>
                                    </p:animMotion>
                                  </p:childTnLst>
                                </p:cTn>
                              </p:par>
                              <p:par>
                                <p:cTn id="32" presetID="0" presetClass="path" presetSubtype="0" accel="50000" decel="50000" fill="hold" grpId="1" nodeType="withEffect">
                                  <p:stCondLst>
                                    <p:cond delay="0"/>
                                  </p:stCondLst>
                                  <p:childTnLst>
                                    <p:animMotion origin="layout" path="M 0 0 L 0 0.18889 " pathEditMode="relative" ptsTypes="AA">
                                      <p:cBhvr>
                                        <p:cTn id="33" dur="1000" fill="hold"/>
                                        <p:tgtEl>
                                          <p:spTgt spid="49">
                                            <p:txEl>
                                              <p:pRg st="1" end="1"/>
                                            </p:txEl>
                                          </p:spTgt>
                                        </p:tgtEl>
                                        <p:attrNameLst>
                                          <p:attrName>ppt_x</p:attrName>
                                          <p:attrName>ppt_y</p:attrName>
                                        </p:attrNameLst>
                                      </p:cBhvr>
                                    </p:animMotion>
                                  </p:childTnLst>
                                </p:cTn>
                              </p:par>
                              <p:par>
                                <p:cTn id="34" presetID="0" presetClass="path" presetSubtype="0" accel="50000" decel="50000" fill="hold" grpId="1" nodeType="withEffect">
                                  <p:stCondLst>
                                    <p:cond delay="0"/>
                                  </p:stCondLst>
                                  <p:childTnLst>
                                    <p:animMotion origin="layout" path="M 0 0 L 0 0.18889 " pathEditMode="relative" ptsTypes="AA">
                                      <p:cBhvr>
                                        <p:cTn id="35" dur="1000" fill="hold"/>
                                        <p:tgtEl>
                                          <p:spTgt spid="49">
                                            <p:txEl>
                                              <p:pRg st="2" end="2"/>
                                            </p:txEl>
                                          </p:spTgt>
                                        </p:tgtEl>
                                        <p:attrNameLst>
                                          <p:attrName>ppt_x</p:attrName>
                                          <p:attrName>ppt_y</p:attrName>
                                        </p:attrNameLst>
                                      </p:cBhvr>
                                    </p:animMotion>
                                  </p:childTnLst>
                                </p:cTn>
                              </p:par>
                              <p:par>
                                <p:cTn id="36" presetID="0" presetClass="path" presetSubtype="0" accel="50000" decel="50000" fill="hold" grpId="1" nodeType="withEffect">
                                  <p:stCondLst>
                                    <p:cond delay="0"/>
                                  </p:stCondLst>
                                  <p:childTnLst>
                                    <p:animMotion origin="layout" path="M 0 0 L 0 0.18889 " pathEditMode="relative" ptsTypes="AA">
                                      <p:cBhvr>
                                        <p:cTn id="37" dur="1000" fill="hold"/>
                                        <p:tgtEl>
                                          <p:spTgt spid="49">
                                            <p:txEl>
                                              <p:pRg st="3" end="3"/>
                                            </p:txEl>
                                          </p:spTgt>
                                        </p:tgtEl>
                                        <p:attrNameLst>
                                          <p:attrName>ppt_x</p:attrName>
                                          <p:attrName>ppt_y</p:attrName>
                                        </p:attrNameLst>
                                      </p:cBhvr>
                                    </p:animMotion>
                                  </p:childTnLst>
                                </p:cTn>
                              </p:par>
                            </p:childTnLst>
                          </p:cTn>
                        </p:par>
                        <p:par>
                          <p:cTn id="38" fill="hold">
                            <p:stCondLst>
                              <p:cond delay="2000"/>
                            </p:stCondLst>
                            <p:childTnLst>
                              <p:par>
                                <p:cTn id="39" presetID="22" presetClass="entr" presetSubtype="1" fill="hold" grpId="0" nodeType="afterEffect">
                                  <p:stCondLst>
                                    <p:cond delay="0"/>
                                  </p:stCondLst>
                                  <p:childTnLst>
                                    <p:set>
                                      <p:cBhvr>
                                        <p:cTn id="40" dur="1" fill="hold">
                                          <p:stCondLst>
                                            <p:cond delay="0"/>
                                          </p:stCondLst>
                                        </p:cTn>
                                        <p:tgtEl>
                                          <p:spTgt spid="50">
                                            <p:bg/>
                                          </p:spTgt>
                                        </p:tgtEl>
                                        <p:attrNameLst>
                                          <p:attrName>style.visibility</p:attrName>
                                        </p:attrNameLst>
                                      </p:cBhvr>
                                      <p:to>
                                        <p:strVal val="visible"/>
                                      </p:to>
                                    </p:set>
                                    <p:animEffect transition="in" filter="wipe(up)">
                                      <p:cBhvr>
                                        <p:cTn id="41" dur="500"/>
                                        <p:tgtEl>
                                          <p:spTgt spid="50">
                                            <p:bg/>
                                          </p:spTgt>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50">
                                            <p:txEl>
                                              <p:pRg st="0" end="0"/>
                                            </p:txEl>
                                          </p:spTgt>
                                        </p:tgtEl>
                                        <p:attrNameLst>
                                          <p:attrName>style.visibility</p:attrName>
                                        </p:attrNameLst>
                                      </p:cBhvr>
                                      <p:to>
                                        <p:strVal val="visible"/>
                                      </p:to>
                                    </p:set>
                                    <p:animEffect transition="in" filter="wipe(up)">
                                      <p:cBhvr>
                                        <p:cTn id="44" dur="500"/>
                                        <p:tgtEl>
                                          <p:spTgt spid="50">
                                            <p:txEl>
                                              <p:pRg st="0" end="0"/>
                                            </p:txEl>
                                          </p:spTgt>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50">
                                            <p:txEl>
                                              <p:pRg st="1" end="1"/>
                                            </p:txEl>
                                          </p:spTgt>
                                        </p:tgtEl>
                                        <p:attrNameLst>
                                          <p:attrName>style.visibility</p:attrName>
                                        </p:attrNameLst>
                                      </p:cBhvr>
                                      <p:to>
                                        <p:strVal val="visible"/>
                                      </p:to>
                                    </p:set>
                                    <p:animEffect transition="in" filter="wipe(up)">
                                      <p:cBhvr>
                                        <p:cTn id="47" dur="500"/>
                                        <p:tgtEl>
                                          <p:spTgt spid="50">
                                            <p:txEl>
                                              <p:pRg st="1" end="1"/>
                                            </p:txEl>
                                          </p:spTgt>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50">
                                            <p:txEl>
                                              <p:pRg st="2" end="2"/>
                                            </p:txEl>
                                          </p:spTgt>
                                        </p:tgtEl>
                                        <p:attrNameLst>
                                          <p:attrName>style.visibility</p:attrName>
                                        </p:attrNameLst>
                                      </p:cBhvr>
                                      <p:to>
                                        <p:strVal val="visible"/>
                                      </p:to>
                                    </p:set>
                                    <p:animEffect transition="in" filter="wipe(up)">
                                      <p:cBhvr>
                                        <p:cTn id="50" dur="500"/>
                                        <p:tgtEl>
                                          <p:spTgt spid="50">
                                            <p:txEl>
                                              <p:pRg st="2" end="2"/>
                                            </p:txEl>
                                          </p:spTgt>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50">
                                            <p:txEl>
                                              <p:pRg st="3" end="3"/>
                                            </p:txEl>
                                          </p:spTgt>
                                        </p:tgtEl>
                                        <p:attrNameLst>
                                          <p:attrName>style.visibility</p:attrName>
                                        </p:attrNameLst>
                                      </p:cBhvr>
                                      <p:to>
                                        <p:strVal val="visible"/>
                                      </p:to>
                                    </p:set>
                                    <p:animEffect transition="in" filter="wipe(up)">
                                      <p:cBhvr>
                                        <p:cTn id="53" dur="500"/>
                                        <p:tgtEl>
                                          <p:spTgt spid="50">
                                            <p:txEl>
                                              <p:pRg st="3" end="3"/>
                                            </p:txEl>
                                          </p:spTgt>
                                        </p:tgtEl>
                                      </p:cBhvr>
                                    </p:animEffect>
                                  </p:childTnLst>
                                </p:cTn>
                              </p:par>
                            </p:childTnLst>
                          </p:cTn>
                        </p:par>
                        <p:par>
                          <p:cTn id="54" fill="hold">
                            <p:stCondLst>
                              <p:cond delay="2500"/>
                            </p:stCondLst>
                            <p:childTnLst>
                              <p:par>
                                <p:cTn id="55" presetID="0" presetClass="path" presetSubtype="0" accel="50000" decel="50000" fill="hold" grpId="1" nodeType="afterEffect">
                                  <p:stCondLst>
                                    <p:cond delay="0"/>
                                  </p:stCondLst>
                                  <p:childTnLst>
                                    <p:animMotion origin="layout" path="M 0 0 L 0 0.18889 " pathEditMode="relative" ptsTypes="AA">
                                      <p:cBhvr>
                                        <p:cTn id="56" dur="1000" fill="hold"/>
                                        <p:tgtEl>
                                          <p:spTgt spid="50">
                                            <p:bg/>
                                          </p:spTgt>
                                        </p:tgtEl>
                                        <p:attrNameLst>
                                          <p:attrName>ppt_x</p:attrName>
                                          <p:attrName>ppt_y</p:attrName>
                                        </p:attrNameLst>
                                      </p:cBhvr>
                                    </p:animMotion>
                                  </p:childTnLst>
                                </p:cTn>
                              </p:par>
                              <p:par>
                                <p:cTn id="57" presetID="0" presetClass="path" presetSubtype="0" accel="50000" decel="50000" fill="hold" grpId="1" nodeType="withEffect">
                                  <p:stCondLst>
                                    <p:cond delay="0"/>
                                  </p:stCondLst>
                                  <p:childTnLst>
                                    <p:animMotion origin="layout" path="M 0 0 L 0 0.18889 " pathEditMode="relative" ptsTypes="AA">
                                      <p:cBhvr>
                                        <p:cTn id="58" dur="1000" fill="hold"/>
                                        <p:tgtEl>
                                          <p:spTgt spid="50">
                                            <p:txEl>
                                              <p:pRg st="0" end="0"/>
                                            </p:txEl>
                                          </p:spTgt>
                                        </p:tgtEl>
                                        <p:attrNameLst>
                                          <p:attrName>ppt_x</p:attrName>
                                          <p:attrName>ppt_y</p:attrName>
                                        </p:attrNameLst>
                                      </p:cBhvr>
                                    </p:animMotion>
                                  </p:childTnLst>
                                </p:cTn>
                              </p:par>
                              <p:par>
                                <p:cTn id="59" presetID="0" presetClass="path" presetSubtype="0" accel="50000" decel="50000" fill="hold" grpId="1" nodeType="withEffect">
                                  <p:stCondLst>
                                    <p:cond delay="0"/>
                                  </p:stCondLst>
                                  <p:childTnLst>
                                    <p:animMotion origin="layout" path="M 0 0 L 0 0.18889 " pathEditMode="relative" ptsTypes="AA">
                                      <p:cBhvr>
                                        <p:cTn id="60" dur="1000" fill="hold"/>
                                        <p:tgtEl>
                                          <p:spTgt spid="50">
                                            <p:txEl>
                                              <p:pRg st="1" end="1"/>
                                            </p:txEl>
                                          </p:spTgt>
                                        </p:tgtEl>
                                        <p:attrNameLst>
                                          <p:attrName>ppt_x</p:attrName>
                                          <p:attrName>ppt_y</p:attrName>
                                        </p:attrNameLst>
                                      </p:cBhvr>
                                    </p:animMotion>
                                  </p:childTnLst>
                                </p:cTn>
                              </p:par>
                              <p:par>
                                <p:cTn id="61" presetID="0" presetClass="path" presetSubtype="0" accel="50000" decel="50000" fill="hold" grpId="1" nodeType="withEffect">
                                  <p:stCondLst>
                                    <p:cond delay="0"/>
                                  </p:stCondLst>
                                  <p:childTnLst>
                                    <p:animMotion origin="layout" path="M 0 0 L 0 0.18889 " pathEditMode="relative" ptsTypes="AA">
                                      <p:cBhvr>
                                        <p:cTn id="62" dur="1000" fill="hold"/>
                                        <p:tgtEl>
                                          <p:spTgt spid="50">
                                            <p:txEl>
                                              <p:pRg st="2" end="2"/>
                                            </p:txEl>
                                          </p:spTgt>
                                        </p:tgtEl>
                                        <p:attrNameLst>
                                          <p:attrName>ppt_x</p:attrName>
                                          <p:attrName>ppt_y</p:attrName>
                                        </p:attrNameLst>
                                      </p:cBhvr>
                                    </p:animMotion>
                                  </p:childTnLst>
                                </p:cTn>
                              </p:par>
                              <p:par>
                                <p:cTn id="63" presetID="0" presetClass="path" presetSubtype="0" accel="50000" decel="50000" fill="hold" grpId="1" nodeType="withEffect">
                                  <p:stCondLst>
                                    <p:cond delay="0"/>
                                  </p:stCondLst>
                                  <p:childTnLst>
                                    <p:animMotion origin="layout" path="M 0 0 L 0 0.18889 " pathEditMode="relative" ptsTypes="AA">
                                      <p:cBhvr>
                                        <p:cTn id="64" dur="1000" fill="hold"/>
                                        <p:tgtEl>
                                          <p:spTgt spid="50">
                                            <p:txEl>
                                              <p:pRg st="3" end="3"/>
                                            </p:txEl>
                                          </p:spTgt>
                                        </p:tgtEl>
                                        <p:attrNameLst>
                                          <p:attrName>ppt_x</p:attrName>
                                          <p:attrName>ppt_y</p:attrName>
                                        </p:attrNameLst>
                                      </p:cBhvr>
                                    </p:animMotion>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wipe(left)">
                                      <p:cBhvr>
                                        <p:cTn id="69" dur="500"/>
                                        <p:tgtEl>
                                          <p:spTgt spid="40"/>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left)">
                                      <p:cBhvr>
                                        <p:cTn id="75" dur="500"/>
                                        <p:tgtEl>
                                          <p:spTgt spid="43"/>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wipe(left)">
                                      <p:cBhvr>
                                        <p:cTn id="78" dur="500"/>
                                        <p:tgtEl>
                                          <p:spTgt spid="44"/>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wipe(left)">
                                      <p:cBhvr>
                                        <p:cTn id="81" dur="500"/>
                                        <p:tgtEl>
                                          <p:spTgt spid="45"/>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wipe(left)">
                                      <p:cBhvr>
                                        <p:cTn id="84" dur="500"/>
                                        <p:tgtEl>
                                          <p:spTgt spid="46"/>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wipe(left)">
                                      <p:cBhvr>
                                        <p:cTn id="87" dur="500"/>
                                        <p:tgtEl>
                                          <p:spTgt spid="47"/>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48"/>
                                        </p:tgtEl>
                                        <p:attrNameLst>
                                          <p:attrName>style.visibility</p:attrName>
                                        </p:attrNameLst>
                                      </p:cBhvr>
                                      <p:to>
                                        <p:strVal val="visible"/>
                                      </p:to>
                                    </p:set>
                                    <p:animEffect transition="in" filter="wipe(left)">
                                      <p:cBhvr>
                                        <p:cTn id="9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5" grpId="0" animBg="1"/>
      <p:bldP spid="46" grpId="0" animBg="1"/>
      <p:bldP spid="47" grpId="0" animBg="1"/>
      <p:bldP spid="48" grpId="0" animBg="1"/>
      <p:bldP spid="49" grpId="0" build="allAtOnce" animBg="1"/>
      <p:bldP spid="49" grpId="1" build="allAtOnce" animBg="1"/>
      <p:bldP spid="50" grpId="0" build="allAtOnce" animBg="1"/>
      <p:bldP spid="50" grpId="1"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组合 453"/>
          <p:cNvGrpSpPr/>
          <p:nvPr/>
        </p:nvGrpSpPr>
        <p:grpSpPr>
          <a:xfrm>
            <a:off x="1914492" y="6202940"/>
            <a:ext cx="775612" cy="357190"/>
            <a:chOff x="1752608" y="4876800"/>
            <a:chExt cx="775612" cy="357190"/>
          </a:xfrm>
        </p:grpSpPr>
        <p:pic>
          <p:nvPicPr>
            <p:cNvPr id="65" name="Picture 5"/>
            <p:cNvPicPr>
              <a:picLocks noChangeAspect="1" noChangeArrowheads="1"/>
            </p:cNvPicPr>
            <p:nvPr/>
          </p:nvPicPr>
          <p:blipFill>
            <a:blip r:embed="rId4"/>
            <a:srcRect/>
            <a:stretch>
              <a:fillRect/>
            </a:stretch>
          </p:blipFill>
          <p:spPr bwMode="auto">
            <a:xfrm>
              <a:off x="2181235" y="4876800"/>
              <a:ext cx="346985" cy="357190"/>
            </a:xfrm>
            <a:prstGeom prst="rect">
              <a:avLst/>
            </a:prstGeom>
            <a:noFill/>
            <a:ln w="9525">
              <a:noFill/>
              <a:miter lim="800000"/>
              <a:headEnd/>
              <a:tailEnd/>
            </a:ln>
          </p:spPr>
        </p:pic>
        <p:cxnSp>
          <p:nvCxnSpPr>
            <p:cNvPr id="68" name="直接箭头连接符 67"/>
            <p:cNvCxnSpPr/>
            <p:nvPr/>
          </p:nvCxnSpPr>
          <p:spPr>
            <a:xfrm>
              <a:off x="1752608" y="5019676"/>
              <a:ext cx="461968" cy="1588"/>
            </a:xfrm>
            <a:prstGeom prst="straightConnector1">
              <a:avLst/>
            </a:prstGeom>
            <a:ln w="34925">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9" name="组合 425"/>
          <p:cNvGrpSpPr/>
          <p:nvPr/>
        </p:nvGrpSpPr>
        <p:grpSpPr>
          <a:xfrm>
            <a:off x="771484" y="6202940"/>
            <a:ext cx="642942" cy="655084"/>
            <a:chOff x="609600" y="4876800"/>
            <a:chExt cx="642942" cy="655084"/>
          </a:xfrm>
        </p:grpSpPr>
        <p:pic>
          <p:nvPicPr>
            <p:cNvPr id="70" name="Picture 5"/>
            <p:cNvPicPr>
              <a:picLocks noChangeAspect="1" noChangeArrowheads="1"/>
            </p:cNvPicPr>
            <p:nvPr/>
          </p:nvPicPr>
          <p:blipFill>
            <a:blip r:embed="rId4"/>
            <a:srcRect/>
            <a:stretch>
              <a:fillRect/>
            </a:stretch>
          </p:blipFill>
          <p:spPr bwMode="auto">
            <a:xfrm>
              <a:off x="681038" y="4876800"/>
              <a:ext cx="323850" cy="333375"/>
            </a:xfrm>
            <a:prstGeom prst="rect">
              <a:avLst/>
            </a:prstGeom>
            <a:noFill/>
            <a:ln w="9525">
              <a:noFill/>
              <a:miter lim="800000"/>
              <a:headEnd/>
              <a:tailEnd/>
            </a:ln>
          </p:spPr>
        </p:pic>
        <p:sp>
          <p:nvSpPr>
            <p:cNvPr id="72" name="TextBox 71"/>
            <p:cNvSpPr txBox="1"/>
            <p:nvPr/>
          </p:nvSpPr>
          <p:spPr>
            <a:xfrm>
              <a:off x="609600" y="5162552"/>
              <a:ext cx="642942" cy="369332"/>
            </a:xfrm>
            <a:prstGeom prst="rect">
              <a:avLst/>
            </a:prstGeom>
            <a:noFill/>
          </p:spPr>
          <p:txBody>
            <a:bodyPr wrap="square" rtlCol="0">
              <a:spAutoFit/>
            </a:bodyPr>
            <a:lstStyle/>
            <a:p>
              <a:r>
                <a:rPr lang="en-US" altLang="zh-CN" dirty="0" smtClean="0"/>
                <a:t>A1.0</a:t>
              </a:r>
              <a:endParaRPr lang="zh-CN" altLang="en-US" dirty="0"/>
            </a:p>
          </p:txBody>
        </p:sp>
      </p:grpSp>
      <p:grpSp>
        <p:nvGrpSpPr>
          <p:cNvPr id="73" name="组合 440"/>
          <p:cNvGrpSpPr/>
          <p:nvPr/>
        </p:nvGrpSpPr>
        <p:grpSpPr>
          <a:xfrm>
            <a:off x="1166772" y="6202940"/>
            <a:ext cx="962034" cy="655084"/>
            <a:chOff x="1004888" y="4876800"/>
            <a:chExt cx="962034" cy="655084"/>
          </a:xfrm>
        </p:grpSpPr>
        <p:grpSp>
          <p:nvGrpSpPr>
            <p:cNvPr id="74" name="组合 439"/>
            <p:cNvGrpSpPr/>
            <p:nvPr/>
          </p:nvGrpSpPr>
          <p:grpSpPr>
            <a:xfrm>
              <a:off x="1004888" y="4876800"/>
              <a:ext cx="785818" cy="333375"/>
              <a:chOff x="1004888" y="4876800"/>
              <a:chExt cx="785818" cy="333375"/>
            </a:xfrm>
          </p:grpSpPr>
          <p:pic>
            <p:nvPicPr>
              <p:cNvPr id="77" name="Picture 5"/>
              <p:cNvPicPr>
                <a:picLocks noChangeAspect="1" noChangeArrowheads="1"/>
              </p:cNvPicPr>
              <p:nvPr/>
            </p:nvPicPr>
            <p:blipFill>
              <a:blip r:embed="rId4"/>
              <a:srcRect/>
              <a:stretch>
                <a:fillRect/>
              </a:stretch>
            </p:blipFill>
            <p:spPr bwMode="auto">
              <a:xfrm>
                <a:off x="1466856" y="4876800"/>
                <a:ext cx="323850" cy="333375"/>
              </a:xfrm>
              <a:prstGeom prst="rect">
                <a:avLst/>
              </a:prstGeom>
              <a:noFill/>
              <a:ln w="9525">
                <a:noFill/>
                <a:miter lim="800000"/>
                <a:headEnd/>
                <a:tailEnd/>
              </a:ln>
            </p:spPr>
          </p:pic>
          <p:cxnSp>
            <p:nvCxnSpPr>
              <p:cNvPr id="78" name="直接箭头连接符 77"/>
              <p:cNvCxnSpPr>
                <a:stCxn id="70" idx="3"/>
                <a:endCxn id="77" idx="1"/>
              </p:cNvCxnSpPr>
              <p:nvPr/>
            </p:nvCxnSpPr>
            <p:spPr>
              <a:xfrm>
                <a:off x="1004888" y="5043488"/>
                <a:ext cx="461968" cy="1588"/>
              </a:xfrm>
              <a:prstGeom prst="straightConnector1">
                <a:avLst/>
              </a:prstGeom>
              <a:ln w="34925">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
          <p:nvSpPr>
            <p:cNvPr id="76" name="TextBox 75"/>
            <p:cNvSpPr txBox="1"/>
            <p:nvPr/>
          </p:nvSpPr>
          <p:spPr>
            <a:xfrm>
              <a:off x="1323980" y="5162552"/>
              <a:ext cx="642942" cy="369332"/>
            </a:xfrm>
            <a:prstGeom prst="rect">
              <a:avLst/>
            </a:prstGeom>
            <a:noFill/>
          </p:spPr>
          <p:txBody>
            <a:bodyPr wrap="square" rtlCol="0">
              <a:spAutoFit/>
            </a:bodyPr>
            <a:lstStyle/>
            <a:p>
              <a:r>
                <a:rPr lang="en-US" altLang="zh-CN" dirty="0" smtClean="0"/>
                <a:t>A1.1</a:t>
              </a:r>
              <a:endParaRPr lang="zh-CN" altLang="en-US" dirty="0"/>
            </a:p>
          </p:txBody>
        </p:sp>
      </p:grpSp>
      <p:sp>
        <p:nvSpPr>
          <p:cNvPr id="79" name="TextBox 78"/>
          <p:cNvSpPr txBox="1"/>
          <p:nvPr/>
        </p:nvSpPr>
        <p:spPr>
          <a:xfrm>
            <a:off x="2200244" y="6488692"/>
            <a:ext cx="642942" cy="369332"/>
          </a:xfrm>
          <a:prstGeom prst="rect">
            <a:avLst/>
          </a:prstGeom>
          <a:noFill/>
        </p:spPr>
        <p:txBody>
          <a:bodyPr wrap="square" rtlCol="0">
            <a:spAutoFit/>
          </a:bodyPr>
          <a:lstStyle/>
          <a:p>
            <a:r>
              <a:rPr lang="en-US" altLang="zh-CN" dirty="0" smtClean="0"/>
              <a:t>A1.2</a:t>
            </a:r>
            <a:endParaRPr lang="zh-CN" altLang="en-US" dirty="0"/>
          </a:p>
        </p:txBody>
      </p:sp>
      <p:pic>
        <p:nvPicPr>
          <p:cNvPr id="80" name="Picture 2"/>
          <p:cNvPicPr>
            <a:picLocks noChangeAspect="1" noChangeArrowheads="1"/>
          </p:cNvPicPr>
          <p:nvPr/>
        </p:nvPicPr>
        <p:blipFill>
          <a:blip r:embed="rId5"/>
          <a:srcRect/>
          <a:stretch>
            <a:fillRect/>
          </a:stretch>
        </p:blipFill>
        <p:spPr bwMode="auto">
          <a:xfrm>
            <a:off x="904844" y="1230892"/>
            <a:ext cx="7885113" cy="4505325"/>
          </a:xfrm>
          <a:prstGeom prst="rect">
            <a:avLst/>
          </a:prstGeom>
          <a:noFill/>
          <a:ln w="9525">
            <a:noFill/>
            <a:miter lim="800000"/>
            <a:headEnd/>
            <a:tailEnd/>
          </a:ln>
        </p:spPr>
      </p:pic>
      <p:sp>
        <p:nvSpPr>
          <p:cNvPr id="81" name="矩形 80"/>
          <p:cNvSpPr/>
          <p:nvPr/>
        </p:nvSpPr>
        <p:spPr bwMode="auto">
          <a:xfrm>
            <a:off x="1895444" y="1230892"/>
            <a:ext cx="7162800" cy="43434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pic>
        <p:nvPicPr>
          <p:cNvPr id="82" name="Picture 19" descr="documents.png"/>
          <p:cNvPicPr>
            <a:picLocks noChangeAspect="1"/>
          </p:cNvPicPr>
          <p:nvPr/>
        </p:nvPicPr>
        <p:blipFill>
          <a:blip r:embed="rId6" cstate="print"/>
          <a:stretch>
            <a:fillRect/>
          </a:stretch>
        </p:blipFill>
        <p:spPr>
          <a:xfrm>
            <a:off x="142844" y="1535692"/>
            <a:ext cx="777310" cy="623894"/>
          </a:xfrm>
          <a:prstGeom prst="rect">
            <a:avLst/>
          </a:prstGeom>
        </p:spPr>
      </p:pic>
      <p:pic>
        <p:nvPicPr>
          <p:cNvPr id="83" name="Picture 2"/>
          <p:cNvPicPr>
            <a:picLocks noChangeAspect="1" noChangeArrowheads="1"/>
          </p:cNvPicPr>
          <p:nvPr/>
        </p:nvPicPr>
        <p:blipFill>
          <a:blip r:embed="rId7"/>
          <a:srcRect/>
          <a:stretch>
            <a:fillRect/>
          </a:stretch>
        </p:blipFill>
        <p:spPr bwMode="auto">
          <a:xfrm>
            <a:off x="5781644" y="1383292"/>
            <a:ext cx="1419225" cy="4243623"/>
          </a:xfrm>
          <a:prstGeom prst="rect">
            <a:avLst/>
          </a:prstGeom>
          <a:noFill/>
          <a:ln w="9525">
            <a:noFill/>
            <a:miter lim="800000"/>
            <a:headEnd/>
            <a:tailEnd/>
          </a:ln>
        </p:spPr>
      </p:pic>
      <p:pic>
        <p:nvPicPr>
          <p:cNvPr id="84" name="Picture 12" descr="results.png"/>
          <p:cNvPicPr>
            <a:picLocks noChangeAspect="1"/>
          </p:cNvPicPr>
          <p:nvPr/>
        </p:nvPicPr>
        <p:blipFill>
          <a:blip r:embed="rId8" cstate="print"/>
          <a:stretch>
            <a:fillRect/>
          </a:stretch>
        </p:blipFill>
        <p:spPr>
          <a:xfrm>
            <a:off x="7999134" y="2069092"/>
            <a:ext cx="1059110" cy="1071570"/>
          </a:xfrm>
          <a:prstGeom prst="rect">
            <a:avLst/>
          </a:prstGeom>
        </p:spPr>
      </p:pic>
      <p:pic>
        <p:nvPicPr>
          <p:cNvPr id="85" name="Picture 2"/>
          <p:cNvPicPr>
            <a:picLocks noChangeAspect="1" noChangeArrowheads="1"/>
          </p:cNvPicPr>
          <p:nvPr/>
        </p:nvPicPr>
        <p:blipFill>
          <a:blip r:embed="rId9"/>
          <a:srcRect/>
          <a:stretch>
            <a:fillRect/>
          </a:stretch>
        </p:blipFill>
        <p:spPr bwMode="auto">
          <a:xfrm>
            <a:off x="142844" y="1154692"/>
            <a:ext cx="3467100" cy="4751211"/>
          </a:xfrm>
          <a:prstGeom prst="rect">
            <a:avLst/>
          </a:prstGeom>
          <a:noFill/>
          <a:ln w="9525">
            <a:noFill/>
            <a:miter lim="800000"/>
            <a:headEnd/>
            <a:tailEnd/>
          </a:ln>
        </p:spPr>
      </p:pic>
      <p:pic>
        <p:nvPicPr>
          <p:cNvPr id="86" name="Picture 3"/>
          <p:cNvPicPr>
            <a:picLocks noChangeAspect="1" noChangeArrowheads="1"/>
          </p:cNvPicPr>
          <p:nvPr/>
        </p:nvPicPr>
        <p:blipFill>
          <a:blip r:embed="rId10"/>
          <a:srcRect/>
          <a:stretch>
            <a:fillRect/>
          </a:stretch>
        </p:blipFill>
        <p:spPr bwMode="auto">
          <a:xfrm>
            <a:off x="752444" y="1154692"/>
            <a:ext cx="2514600" cy="4433066"/>
          </a:xfrm>
          <a:prstGeom prst="rect">
            <a:avLst/>
          </a:prstGeom>
          <a:noFill/>
          <a:ln w="9525">
            <a:noFill/>
            <a:miter lim="800000"/>
            <a:headEnd/>
            <a:tailEnd/>
          </a:ln>
        </p:spPr>
      </p:pic>
      <p:sp>
        <p:nvSpPr>
          <p:cNvPr id="87" name="标题 1"/>
          <p:cNvSpPr txBox="1">
            <a:spLocks/>
          </p:cNvSpPr>
          <p:nvPr/>
        </p:nvSpPr>
        <p:spPr>
          <a:xfrm>
            <a:off x="1285852" y="285728"/>
            <a:ext cx="7358114" cy="428628"/>
          </a:xfrm>
          <a:prstGeom prst="rect">
            <a:avLst/>
          </a:prstGeom>
        </p:spPr>
        <p:txBody>
          <a:bodyPr>
            <a:normAutofit fontScale="75000" lnSpcReduction="20000"/>
          </a:bodyPr>
          <a:lstStyle/>
          <a:p>
            <a:pPr lvl="0" algn="ctr">
              <a:spcBef>
                <a:spcPct val="0"/>
              </a:spcBef>
            </a:pPr>
            <a:r>
              <a:rPr lang="zh-CN" altLang="en-US" sz="3600" dirty="0" smtClean="0">
                <a:latin typeface="华文琥珀" pitchFamily="2" charset="-122"/>
                <a:ea typeface="华文琥珀" pitchFamily="2" charset="-122"/>
              </a:rPr>
              <a:t>问题：产品数据管理与过程管理的合规性</a:t>
            </a:r>
            <a:endParaRPr kumimoji="0" lang="zh-CN" altLang="en-US" sz="3600" b="0" i="0" u="none" strike="noStrike" kern="1200" cap="none" spc="0" normalizeH="0" baseline="0" noProof="0" dirty="0">
              <a:ln>
                <a:noFill/>
              </a:ln>
              <a:solidFill>
                <a:schemeClr val="tx1"/>
              </a:solidFill>
              <a:effectLst/>
              <a:uLnTx/>
              <a:uFillTx/>
              <a:latin typeface="华文琥珀" pitchFamily="2" charset="-122"/>
              <a:ea typeface="华文琥珀" pitchFamily="2" charset="-122"/>
              <a:cs typeface="+mj-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nodeType="afterEffect">
                                  <p:stCondLst>
                                    <p:cond delay="0"/>
                                  </p:stCondLst>
                                  <p:childTnLst>
                                    <p:animMotion origin="layout" path="M 8.05556E-6 -6.2963E-6 C 0.01528 0.12106 0.03056 0.24212 0.07084 0.31388 C 0.11112 0.38564 0.13369 0.4111 0.24167 0.43055 C 0.34966 0.44999 0.62535 0.47083 0.71876 0.43055 C 0.81216 0.39027 0.77674 0.24583 0.80209 0.18888 C 0.82744 0.13194 0.85938 0.10555 0.87084 0.08888 " pathEditMode="relative" ptsTypes="aaaaaA">
                                      <p:cBhvr>
                                        <p:cTn id="9" dur="2000" fill="hold"/>
                                        <p:tgtEl>
                                          <p:spTgt spid="82"/>
                                        </p:tgtEl>
                                        <p:attrNameLst>
                                          <p:attrName>ppt_x</p:attrName>
                                          <p:attrName>ppt_y</p:attrName>
                                        </p:attrNameLst>
                                      </p:cBhvr>
                                    </p:animMotion>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0"/>
                                          </p:stCondLst>
                                        </p:cTn>
                                        <p:tgtEl>
                                          <p:spTgt spid="8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box(out)">
                                      <p:cBhvr>
                                        <p:cTn id="17" dur="500"/>
                                        <p:tgtEl>
                                          <p:spTgt spid="85"/>
                                        </p:tgtEl>
                                      </p:cBhvr>
                                    </p:animEffect>
                                  </p:childTnLst>
                                </p:cTn>
                              </p:par>
                              <p:par>
                                <p:cTn id="18" presetID="1" presetClass="exit" presetSubtype="0" fill="hold" nodeType="withEffect">
                                  <p:stCondLst>
                                    <p:cond delay="0"/>
                                  </p:stCondLst>
                                  <p:childTnLst>
                                    <p:set>
                                      <p:cBhvr>
                                        <p:cTn id="19" dur="1" fill="hold">
                                          <p:stCondLst>
                                            <p:cond delay="0"/>
                                          </p:stCondLst>
                                        </p:cTn>
                                        <p:tgtEl>
                                          <p:spTgt spid="84"/>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82"/>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62"/>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69"/>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73"/>
                                        </p:tgtEl>
                                        <p:attrNameLst>
                                          <p:attrName>style.visibility</p:attrName>
                                        </p:attrNameLst>
                                      </p:cBhvr>
                                      <p:to>
                                        <p:strVal val="hidden"/>
                                      </p:to>
                                    </p:set>
                                  </p:childTnLst>
                                </p:cTn>
                              </p:par>
                              <p:par>
                                <p:cTn id="28" presetID="1" presetClass="exit" presetSubtype="0" fill="hold" grpId="0" nodeType="withEffect">
                                  <p:stCondLst>
                                    <p:cond delay="0"/>
                                  </p:stCondLst>
                                  <p:childTnLst>
                                    <p:set>
                                      <p:cBhvr>
                                        <p:cTn id="29" dur="1" fill="hold">
                                          <p:stCondLst>
                                            <p:cond delay="0"/>
                                          </p:stCondLst>
                                        </p:cTn>
                                        <p:tgtEl>
                                          <p:spTgt spid="79"/>
                                        </p:tgtEl>
                                        <p:attrNameLst>
                                          <p:attrName>style.visibility</p:attrName>
                                        </p:attrNameLst>
                                      </p:cBhvr>
                                      <p:to>
                                        <p:strVal val="hidden"/>
                                      </p:to>
                                    </p:set>
                                  </p:childTnLst>
                                </p:cTn>
                              </p:par>
                              <p:par>
                                <p:cTn id="30" presetID="1" presetClass="entr" presetSubtype="0" fill="hold" grpId="0" nodeType="withEffect">
                                  <p:stCondLst>
                                    <p:cond delay="0"/>
                                  </p:stCondLst>
                                  <p:childTnLst>
                                    <p:set>
                                      <p:cBhvr>
                                        <p:cTn id="31" dur="1" fill="hold">
                                          <p:stCondLst>
                                            <p:cond delay="0"/>
                                          </p:stCondLst>
                                        </p:cTn>
                                        <p:tgtEl>
                                          <p:spTgt spid="8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86"/>
                                        </p:tgtEl>
                                        <p:attrNameLst>
                                          <p:attrName>style.visibility</p:attrName>
                                        </p:attrNameLst>
                                      </p:cBhvr>
                                      <p:to>
                                        <p:strVal val="visible"/>
                                      </p:to>
                                    </p:set>
                                    <p:animEffect transition="in" filter="checkerboard(across)">
                                      <p:cBhvr>
                                        <p:cTn id="36" dur="500"/>
                                        <p:tgtEl>
                                          <p:spTgt spid="86"/>
                                        </p:tgtEl>
                                      </p:cBhvr>
                                    </p:animEffect>
                                  </p:childTnLst>
                                </p:cTn>
                              </p:par>
                            </p:childTnLst>
                          </p:cTn>
                        </p:par>
                        <p:par>
                          <p:cTn id="37" fill="hold">
                            <p:stCondLst>
                              <p:cond delay="500"/>
                            </p:stCondLst>
                            <p:childTnLst>
                              <p:par>
                                <p:cTn id="38" presetID="0" presetClass="path" presetSubtype="0" accel="50000" decel="50000" fill="hold" nodeType="afterEffect">
                                  <p:stCondLst>
                                    <p:cond delay="0"/>
                                  </p:stCondLst>
                                  <p:childTnLst>
                                    <p:animMotion origin="layout" path="M 3.33333E-6 1.85185E-6 L 0.44583 -0.00093 " pathEditMode="relative" rAng="0" ptsTypes="AA">
                                      <p:cBhvr>
                                        <p:cTn id="39" dur="1000" fill="hold"/>
                                        <p:tgtEl>
                                          <p:spTgt spid="86"/>
                                        </p:tgtEl>
                                        <p:attrNameLst>
                                          <p:attrName>ppt_x</p:attrName>
                                          <p:attrName>ppt_y</p:attrName>
                                        </p:attrNameLst>
                                      </p:cBhvr>
                                      <p:rCtr x="223" y="0"/>
                                    </p:animMotion>
                                  </p:childTnLst>
                                </p:cTn>
                              </p:par>
                            </p:childTnLst>
                          </p:cTn>
                        </p:par>
                        <p:par>
                          <p:cTn id="40" fill="hold">
                            <p:stCondLst>
                              <p:cond delay="1500"/>
                            </p:stCondLst>
                            <p:childTnLst>
                              <p:par>
                                <p:cTn id="41" presetID="5" presetClass="entr" presetSubtype="10" fill="hold" nodeType="after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checkerboard(across)">
                                      <p:cBhvr>
                                        <p:cTn id="43" dur="500"/>
                                        <p:tgtEl>
                                          <p:spTgt spid="83"/>
                                        </p:tgtEl>
                                      </p:cBhvr>
                                    </p:animEffect>
                                  </p:childTnLst>
                                </p:cTn>
                              </p:par>
                              <p:par>
                                <p:cTn id="44" presetID="1" presetClass="exit" presetSubtype="0" fill="hold" nodeType="withEffect">
                                  <p:stCondLst>
                                    <p:cond delay="0"/>
                                  </p:stCondLst>
                                  <p:childTnLst>
                                    <p:set>
                                      <p:cBhvr>
                                        <p:cTn id="45" dur="1" fill="hold">
                                          <p:stCondLst>
                                            <p:cond delay="0"/>
                                          </p:stCondLst>
                                        </p:cTn>
                                        <p:tgtEl>
                                          <p:spTgt spid="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a:spLocks/>
          </p:cNvSpPr>
          <p:nvPr/>
        </p:nvSpPr>
        <p:spPr>
          <a:xfrm>
            <a:off x="1285852" y="285728"/>
            <a:ext cx="7358114" cy="428628"/>
          </a:xfrm>
          <a:prstGeom prst="rect">
            <a:avLst/>
          </a:prstGeom>
        </p:spPr>
        <p:txBody>
          <a:bodyPr>
            <a:normAutofit fontScale="75000" lnSpcReduction="20000"/>
          </a:bodyPr>
          <a:lstStyle/>
          <a:p>
            <a:pPr lvl="0" algn="ctr">
              <a:spcBef>
                <a:spcPct val="0"/>
              </a:spcBef>
            </a:pPr>
            <a:r>
              <a:rPr lang="zh-CN" altLang="en-US" sz="3600" dirty="0" smtClean="0">
                <a:latin typeface="华文琥珀" pitchFamily="2" charset="-122"/>
                <a:ea typeface="华文琥珀" pitchFamily="2" charset="-122"/>
              </a:rPr>
              <a:t>问题：产品数据管理与过程管理的合规性</a:t>
            </a:r>
            <a:endParaRPr kumimoji="0" lang="zh-CN" altLang="en-US" sz="3600" b="0" i="0" u="none" strike="noStrike" kern="1200" cap="none" spc="0" normalizeH="0" baseline="0" noProof="0" dirty="0">
              <a:ln>
                <a:noFill/>
              </a:ln>
              <a:solidFill>
                <a:schemeClr val="tx1"/>
              </a:solidFill>
              <a:effectLst/>
              <a:uLnTx/>
              <a:uFillTx/>
              <a:latin typeface="华文琥珀" pitchFamily="2" charset="-122"/>
              <a:ea typeface="华文琥珀" pitchFamily="2" charset="-122"/>
              <a:cs typeface="+mj-cs"/>
            </a:endParaRPr>
          </a:p>
        </p:txBody>
      </p:sp>
      <p:pic>
        <p:nvPicPr>
          <p:cNvPr id="16" name="Picture 2"/>
          <p:cNvPicPr>
            <a:picLocks noChangeAspect="1" noChangeArrowheads="1"/>
          </p:cNvPicPr>
          <p:nvPr/>
        </p:nvPicPr>
        <p:blipFill>
          <a:blip r:embed="rId4"/>
          <a:srcRect/>
          <a:stretch>
            <a:fillRect/>
          </a:stretch>
        </p:blipFill>
        <p:spPr bwMode="auto">
          <a:xfrm>
            <a:off x="990600" y="1214462"/>
            <a:ext cx="7885113" cy="4505325"/>
          </a:xfrm>
          <a:prstGeom prst="rect">
            <a:avLst/>
          </a:prstGeom>
          <a:noFill/>
          <a:ln w="9525">
            <a:noFill/>
            <a:miter lim="800000"/>
            <a:headEnd/>
            <a:tailEnd/>
          </a:ln>
        </p:spPr>
      </p:pic>
      <p:sp>
        <p:nvSpPr>
          <p:cNvPr id="17" name="矩形 16"/>
          <p:cNvSpPr/>
          <p:nvPr/>
        </p:nvSpPr>
        <p:spPr bwMode="auto">
          <a:xfrm>
            <a:off x="1066800" y="4567262"/>
            <a:ext cx="533400" cy="609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18" name="矩形 17"/>
          <p:cNvSpPr/>
          <p:nvPr/>
        </p:nvSpPr>
        <p:spPr bwMode="auto">
          <a:xfrm>
            <a:off x="0" y="1062062"/>
            <a:ext cx="9144000" cy="58674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sp>
        <p:nvSpPr>
          <p:cNvPr id="19" name="圆角右箭头 18"/>
          <p:cNvSpPr/>
          <p:nvPr/>
        </p:nvSpPr>
        <p:spPr bwMode="auto">
          <a:xfrm flipV="1">
            <a:off x="1143000" y="5862662"/>
            <a:ext cx="1757944" cy="914400"/>
          </a:xfrm>
          <a:prstGeom prst="bentArrow">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cs typeface="Arial" charset="0"/>
            </a:endParaRPr>
          </a:p>
        </p:txBody>
      </p:sp>
      <p:pic>
        <p:nvPicPr>
          <p:cNvPr id="188418" name="Picture 2"/>
          <p:cNvPicPr>
            <a:picLocks noChangeAspect="1" noChangeArrowheads="1"/>
          </p:cNvPicPr>
          <p:nvPr/>
        </p:nvPicPr>
        <p:blipFill>
          <a:blip r:embed="rId5"/>
          <a:srcRect/>
          <a:stretch>
            <a:fillRect/>
          </a:stretch>
        </p:blipFill>
        <p:spPr bwMode="auto">
          <a:xfrm>
            <a:off x="0" y="928670"/>
            <a:ext cx="6076950" cy="4838700"/>
          </a:xfrm>
          <a:prstGeom prst="rect">
            <a:avLst/>
          </a:prstGeom>
          <a:noFill/>
          <a:ln w="9525">
            <a:noFill/>
            <a:miter lim="800000"/>
            <a:headEnd/>
            <a:tailEnd/>
          </a:ln>
        </p:spPr>
      </p:pic>
      <p:pic>
        <p:nvPicPr>
          <p:cNvPr id="188419" name="Picture 3"/>
          <p:cNvPicPr>
            <a:picLocks noChangeAspect="1" noChangeArrowheads="1"/>
          </p:cNvPicPr>
          <p:nvPr/>
        </p:nvPicPr>
        <p:blipFill>
          <a:blip r:embed="rId6"/>
          <a:srcRect/>
          <a:stretch>
            <a:fillRect/>
          </a:stretch>
        </p:blipFill>
        <p:spPr bwMode="auto">
          <a:xfrm>
            <a:off x="2952750" y="1990725"/>
            <a:ext cx="6191250" cy="486727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par>
                          <p:cTn id="12" fill="hold">
                            <p:stCondLst>
                              <p:cond delay="0"/>
                            </p:stCondLst>
                            <p:childTnLst>
                              <p:par>
                                <p:cTn id="13" presetID="4" presetClass="entr" presetSubtype="32" fill="hold" nodeType="afterEffect">
                                  <p:stCondLst>
                                    <p:cond delay="0"/>
                                  </p:stCondLst>
                                  <p:childTnLst>
                                    <p:set>
                                      <p:cBhvr>
                                        <p:cTn id="14" dur="1" fill="hold">
                                          <p:stCondLst>
                                            <p:cond delay="0"/>
                                          </p:stCondLst>
                                        </p:cTn>
                                        <p:tgtEl>
                                          <p:spTgt spid="188418"/>
                                        </p:tgtEl>
                                        <p:attrNameLst>
                                          <p:attrName>style.visibility</p:attrName>
                                        </p:attrNameLst>
                                      </p:cBhvr>
                                      <p:to>
                                        <p:strVal val="visible"/>
                                      </p:to>
                                    </p:set>
                                    <p:animEffect transition="in" filter="box(out)">
                                      <p:cBhvr>
                                        <p:cTn id="15" dur="500"/>
                                        <p:tgtEl>
                                          <p:spTgt spid="1884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88419"/>
                                        </p:tgtEl>
                                        <p:attrNameLst>
                                          <p:attrName>style.visibility</p:attrName>
                                        </p:attrNameLst>
                                      </p:cBhvr>
                                      <p:to>
                                        <p:strVal val="visible"/>
                                      </p:to>
                                    </p:set>
                                    <p:animEffect transition="in" filter="wipe(left)">
                                      <p:cBhvr>
                                        <p:cTn id="24" dur="500"/>
                                        <p:tgtEl>
                                          <p:spTgt spid="188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0.5|0|0|0|0.2"/>
</p:tagLst>
</file>

<file path=ppt/tags/tag10.xml><?xml version="1.0" encoding="utf-8"?>
<p:tagLst xmlns:a="http://schemas.openxmlformats.org/drawingml/2006/main" xmlns:r="http://schemas.openxmlformats.org/officeDocument/2006/relationships" xmlns:p="http://schemas.openxmlformats.org/presentationml/2006/main">
  <p:tag name="TIMING" val="|0|0|0"/>
</p:tagLst>
</file>

<file path=ppt/tags/tag11.xml><?xml version="1.0" encoding="utf-8"?>
<p:tagLst xmlns:a="http://schemas.openxmlformats.org/drawingml/2006/main" xmlns:r="http://schemas.openxmlformats.org/officeDocument/2006/relationships" xmlns:p="http://schemas.openxmlformats.org/presentationml/2006/main">
  <p:tag name="TIMING" val="|0|0.3|0|0|0"/>
</p:tagLst>
</file>

<file path=ppt/tags/tag12.xml><?xml version="1.0" encoding="utf-8"?>
<p:tagLst xmlns:a="http://schemas.openxmlformats.org/drawingml/2006/main" xmlns:r="http://schemas.openxmlformats.org/officeDocument/2006/relationships" xmlns:p="http://schemas.openxmlformats.org/presentationml/2006/main">
  <p:tag name="TIMING" val="|0|0.2|0|0|0.1"/>
</p:tagLst>
</file>

<file path=ppt/tags/tag13.xml><?xml version="1.0" encoding="utf-8"?>
<p:tagLst xmlns:a="http://schemas.openxmlformats.org/drawingml/2006/main" xmlns:r="http://schemas.openxmlformats.org/officeDocument/2006/relationships" xmlns:p="http://schemas.openxmlformats.org/presentationml/2006/main">
  <p:tag name="TIMING" val="|0.1|0|0|0|0|0|0.2|0|0|0|0|0.2|0"/>
</p:tagLst>
</file>

<file path=ppt/tags/tag14.xml><?xml version="1.0" encoding="utf-8"?>
<p:tagLst xmlns:a="http://schemas.openxmlformats.org/drawingml/2006/main" xmlns:r="http://schemas.openxmlformats.org/officeDocument/2006/relationships" xmlns:p="http://schemas.openxmlformats.org/presentationml/2006/main">
  <p:tag name="TIMING" val="|0.1|0|0|0|0|0"/>
</p:tagLst>
</file>

<file path=ppt/tags/tag15.xml><?xml version="1.0" encoding="utf-8"?>
<p:tagLst xmlns:a="http://schemas.openxmlformats.org/drawingml/2006/main" xmlns:r="http://schemas.openxmlformats.org/officeDocument/2006/relationships" xmlns:p="http://schemas.openxmlformats.org/presentationml/2006/main">
  <p:tag name="TIMING" val="|0|0.7|0|0|0|0|0"/>
</p:tagLst>
</file>

<file path=ppt/tags/tag16.xml><?xml version="1.0" encoding="utf-8"?>
<p:tagLst xmlns:a="http://schemas.openxmlformats.org/drawingml/2006/main" xmlns:r="http://schemas.openxmlformats.org/officeDocument/2006/relationships" xmlns:p="http://schemas.openxmlformats.org/presentationml/2006/main">
  <p:tag name="TIMING" val="|198.8"/>
</p:tagLst>
</file>

<file path=ppt/tags/tag17.xml><?xml version="1.0" encoding="utf-8"?>
<p:tagLst xmlns:a="http://schemas.openxmlformats.org/drawingml/2006/main" xmlns:r="http://schemas.openxmlformats.org/officeDocument/2006/relationships" xmlns:p="http://schemas.openxmlformats.org/presentationml/2006/main">
  <p:tag name="TIMING" val="|20.7|3|185.6"/>
</p:tagLst>
</file>

<file path=ppt/tags/tag18.xml><?xml version="1.0" encoding="utf-8"?>
<p:tagLst xmlns:a="http://schemas.openxmlformats.org/drawingml/2006/main" xmlns:r="http://schemas.openxmlformats.org/officeDocument/2006/relationships" xmlns:p="http://schemas.openxmlformats.org/presentationml/2006/main">
  <p:tag name="TIMING" val="|9"/>
</p:tagLst>
</file>

<file path=ppt/tags/tag19.xml><?xml version="1.0" encoding="utf-8"?>
<p:tagLst xmlns:a="http://schemas.openxmlformats.org/drawingml/2006/main" xmlns:r="http://schemas.openxmlformats.org/officeDocument/2006/relationships" xmlns:p="http://schemas.openxmlformats.org/presentationml/2006/main">
  <p:tag name="TIMING" val="|35.8|84.6|17"/>
</p:tagLst>
</file>

<file path=ppt/tags/tag2.xml><?xml version="1.0" encoding="utf-8"?>
<p:tagLst xmlns:a="http://schemas.openxmlformats.org/drawingml/2006/main" xmlns:r="http://schemas.openxmlformats.org/officeDocument/2006/relationships" xmlns:p="http://schemas.openxmlformats.org/presentationml/2006/main">
  <p:tag name="TIMING" val="|0|0.1|0|0|0.2|0|0|0"/>
</p:tagLst>
</file>

<file path=ppt/tags/tag20.xml><?xml version="1.0" encoding="utf-8"?>
<p:tagLst xmlns:a="http://schemas.openxmlformats.org/drawingml/2006/main" xmlns:r="http://schemas.openxmlformats.org/officeDocument/2006/relationships" xmlns:p="http://schemas.openxmlformats.org/presentationml/2006/main">
  <p:tag name="TIMING" val="|5.5|5.3"/>
</p:tagLst>
</file>

<file path=ppt/tags/tag21.xml><?xml version="1.0" encoding="utf-8"?>
<p:tagLst xmlns:a="http://schemas.openxmlformats.org/drawingml/2006/main" xmlns:r="http://schemas.openxmlformats.org/officeDocument/2006/relationships" xmlns:p="http://schemas.openxmlformats.org/presentationml/2006/main">
  <p:tag name="TIMING" val="|2|4.3"/>
</p:tagLst>
</file>

<file path=ppt/tags/tag22.xml><?xml version="1.0" encoding="utf-8"?>
<p:tagLst xmlns:a="http://schemas.openxmlformats.org/drawingml/2006/main" xmlns:r="http://schemas.openxmlformats.org/officeDocument/2006/relationships" xmlns:p="http://schemas.openxmlformats.org/presentationml/2006/main">
  <p:tag name="TIMING" val="|1.3|9.5|13.8"/>
</p:tagLst>
</file>

<file path=ppt/tags/tag23.xml><?xml version="1.0" encoding="utf-8"?>
<p:tagLst xmlns:a="http://schemas.openxmlformats.org/drawingml/2006/main" xmlns:r="http://schemas.openxmlformats.org/officeDocument/2006/relationships" xmlns:p="http://schemas.openxmlformats.org/presentationml/2006/main">
  <p:tag name="TIMING" val="|3.3|21.6"/>
</p:tagLst>
</file>

<file path=ppt/tags/tag3.xml><?xml version="1.0" encoding="utf-8"?>
<p:tagLst xmlns:a="http://schemas.openxmlformats.org/drawingml/2006/main" xmlns:r="http://schemas.openxmlformats.org/officeDocument/2006/relationships" xmlns:p="http://schemas.openxmlformats.org/presentationml/2006/main">
  <p:tag name="TIMING" val="|0|0.1"/>
</p:tagLst>
</file>

<file path=ppt/tags/tag4.xml><?xml version="1.0" encoding="utf-8"?>
<p:tagLst xmlns:a="http://schemas.openxmlformats.org/drawingml/2006/main" xmlns:r="http://schemas.openxmlformats.org/officeDocument/2006/relationships" xmlns:p="http://schemas.openxmlformats.org/presentationml/2006/main">
  <p:tag name="TIMING" val="|0|0|0|0"/>
</p:tagLst>
</file>

<file path=ppt/tags/tag5.xml><?xml version="1.0" encoding="utf-8"?>
<p:tagLst xmlns:a="http://schemas.openxmlformats.org/drawingml/2006/main" xmlns:r="http://schemas.openxmlformats.org/officeDocument/2006/relationships" xmlns:p="http://schemas.openxmlformats.org/presentationml/2006/main">
  <p:tag name="TIMING" val="|0.3|0|0"/>
</p:tagLst>
</file>

<file path=ppt/tags/tag6.xml><?xml version="1.0" encoding="utf-8"?>
<p:tagLst xmlns:a="http://schemas.openxmlformats.org/drawingml/2006/main" xmlns:r="http://schemas.openxmlformats.org/officeDocument/2006/relationships" xmlns:p="http://schemas.openxmlformats.org/presentationml/2006/main">
  <p:tag name="TIMING" val="|0|0|0|0|0"/>
</p:tagLst>
</file>

<file path=ppt/tags/tag7.xml><?xml version="1.0" encoding="utf-8"?>
<p:tagLst xmlns:a="http://schemas.openxmlformats.org/drawingml/2006/main" xmlns:r="http://schemas.openxmlformats.org/officeDocument/2006/relationships" xmlns:p="http://schemas.openxmlformats.org/presentationml/2006/main">
  <p:tag name="TIMING" val="|0.1|0|0|0|0"/>
</p:tagLst>
</file>

<file path=ppt/tags/tag8.xml><?xml version="1.0" encoding="utf-8"?>
<p:tagLst xmlns:a="http://schemas.openxmlformats.org/drawingml/2006/main" xmlns:r="http://schemas.openxmlformats.org/officeDocument/2006/relationships" xmlns:p="http://schemas.openxmlformats.org/presentationml/2006/main">
  <p:tag name="TIMING" val="|0.2|0|0|0"/>
</p:tagLst>
</file>

<file path=ppt/tags/tag9.xml><?xml version="1.0" encoding="utf-8"?>
<p:tagLst xmlns:a="http://schemas.openxmlformats.org/drawingml/2006/main" xmlns:r="http://schemas.openxmlformats.org/officeDocument/2006/relationships" xmlns:p="http://schemas.openxmlformats.org/presentationml/2006/main">
  <p:tag name="TIMING" val="|0.1|0|0"/>
</p:tagLst>
</file>

<file path=ppt/theme/theme1.xml><?xml version="1.0" encoding="utf-8"?>
<a:theme xmlns:a="http://schemas.openxmlformats.org/drawingml/2006/main" name="Office 主题">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2131</TotalTime>
  <Words>3888</Words>
  <Application>Microsoft Office PowerPoint</Application>
  <PresentationFormat>全屏显示(4:3)</PresentationFormat>
  <Paragraphs>461</Paragraphs>
  <Slides>40</Slides>
  <Notes>25</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40</vt:i4>
      </vt:variant>
    </vt:vector>
  </HeadingPairs>
  <TitlesOfParts>
    <vt:vector size="44" baseType="lpstr">
      <vt:lpstr>Office 主题</vt:lpstr>
      <vt:lpstr>Bitmap Image</vt:lpstr>
      <vt:lpstr>Image</vt:lpstr>
      <vt:lpstr>Visio</vt:lpstr>
      <vt:lpstr>PLM系统中业务对象版本操作合规性检查的自动实现</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解决方案 - 版本标注的业务过程模型VWF-net</vt:lpstr>
      <vt:lpstr>解决方案 - 版本标注的业务过程模型</vt:lpstr>
      <vt:lpstr>解决方案 - 语法合规性</vt:lpstr>
      <vt:lpstr>幻灯片 18</vt:lpstr>
      <vt:lpstr>幻灯片 19</vt:lpstr>
      <vt:lpstr>版本操作合规性 - 解决方案</vt:lpstr>
      <vt:lpstr>幻灯片 21</vt:lpstr>
      <vt:lpstr>工具实现 - 框架</vt:lpstr>
      <vt:lpstr>工具实现- 版本标注的过程模型构造</vt:lpstr>
      <vt:lpstr>工具实现 - 语法合规性检查</vt:lpstr>
      <vt:lpstr>工具实现 - 行为合规性检查</vt:lpstr>
      <vt:lpstr>幻灯片 26</vt:lpstr>
      <vt:lpstr>工具评估 - 调查问卷内容</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vector>
  </TitlesOfParts>
  <Company>WwW.YlmF.CoM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版本合规性检查工具</dc:title>
  <dc:creator>雨林木风</dc:creator>
  <cp:lastModifiedBy>雨林木风</cp:lastModifiedBy>
  <cp:revision>56</cp:revision>
  <dcterms:created xsi:type="dcterms:W3CDTF">2011-03-10T02:11:00Z</dcterms:created>
  <dcterms:modified xsi:type="dcterms:W3CDTF">2011-08-25T23:56:43Z</dcterms:modified>
</cp:coreProperties>
</file>